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4.xml" ContentType="application/vnd.openxmlformats-officedocument.presentationml.comments+xml"/>
  <Override PartName="/ppt/notesSlides/notesSlide8.xml" ContentType="application/vnd.openxmlformats-officedocument.presentationml.notesSlide+xml"/>
  <Override PartName="/ppt/comments/comment5.xml" ContentType="application/vnd.openxmlformats-officedocument.presentationml.comments+xml"/>
  <Override PartName="/ppt/notesSlides/notesSlide9.xml" ContentType="application/vnd.openxmlformats-officedocument.presentationml.notesSlide+xml"/>
  <Override PartName="/ppt/comments/comment6.xml" ContentType="application/vnd.openxmlformats-officedocument.presentationml.comments+xml"/>
  <Override PartName="/ppt/notesSlides/notesSlide10.xml" ContentType="application/vnd.openxmlformats-officedocument.presentationml.notesSlide+xml"/>
  <Override PartName="/ppt/comments/comment7.xml" ContentType="application/vnd.openxmlformats-officedocument.presentationml.comments+xml"/>
  <Override PartName="/ppt/notesSlides/notesSlide11.xml" ContentType="application/vnd.openxmlformats-officedocument.presentationml.notesSlide+xml"/>
  <Override PartName="/ppt/comments/comment8.xml" ContentType="application/vnd.openxmlformats-officedocument.presentationml.comments+xml"/>
  <Override PartName="/ppt/notesSlides/notesSlide12.xml" ContentType="application/vnd.openxmlformats-officedocument.presentationml.notesSlide+xml"/>
  <Override PartName="/ppt/comments/comment9.xml" ContentType="application/vnd.openxmlformats-officedocument.presentationml.comments+xml"/>
  <Override PartName="/ppt/notesSlides/notesSlide13.xml" ContentType="application/vnd.openxmlformats-officedocument.presentationml.notesSlide+xml"/>
  <Override PartName="/ppt/comments/comment10.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79" r:id="rId2"/>
    <p:sldMasterId id="2147483665" r:id="rId3"/>
    <p:sldMasterId id="2147483691" r:id="rId4"/>
  </p:sldMasterIdLst>
  <p:notesMasterIdLst>
    <p:notesMasterId r:id="rId35"/>
  </p:notesMasterIdLst>
  <p:sldIdLst>
    <p:sldId id="256" r:id="rId5"/>
    <p:sldId id="293" r:id="rId6"/>
    <p:sldId id="257" r:id="rId7"/>
    <p:sldId id="294" r:id="rId8"/>
    <p:sldId id="261" r:id="rId9"/>
    <p:sldId id="258" r:id="rId10"/>
    <p:sldId id="269" r:id="rId11"/>
    <p:sldId id="295" r:id="rId12"/>
    <p:sldId id="306" r:id="rId13"/>
    <p:sldId id="268" r:id="rId14"/>
    <p:sldId id="308" r:id="rId15"/>
    <p:sldId id="307" r:id="rId16"/>
    <p:sldId id="309" r:id="rId17"/>
    <p:sldId id="298" r:id="rId18"/>
    <p:sldId id="310" r:id="rId19"/>
    <p:sldId id="299" r:id="rId20"/>
    <p:sldId id="311" r:id="rId21"/>
    <p:sldId id="296" r:id="rId22"/>
    <p:sldId id="302" r:id="rId23"/>
    <p:sldId id="300" r:id="rId24"/>
    <p:sldId id="315" r:id="rId25"/>
    <p:sldId id="301" r:id="rId26"/>
    <p:sldId id="297" r:id="rId27"/>
    <p:sldId id="304" r:id="rId28"/>
    <p:sldId id="312" r:id="rId29"/>
    <p:sldId id="305" r:id="rId30"/>
    <p:sldId id="313" r:id="rId31"/>
    <p:sldId id="314" r:id="rId32"/>
    <p:sldId id="303" r:id="rId33"/>
    <p:sldId id="26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a Klamut" initials="DK" lastIdx="15" clrIdx="0">
    <p:extLst>
      <p:ext uri="{19B8F6BF-5375-455C-9EA6-DF929625EA0E}">
        <p15:presenceInfo xmlns:p15="http://schemas.microsoft.com/office/powerpoint/2012/main" userId="16d31965-9f7a-4704-87af-ec9e5e4a864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9"/>
    <p:restoredTop sz="72840"/>
  </p:normalViewPr>
  <p:slideViewPr>
    <p:cSldViewPr snapToGrid="0" snapToObjects="1">
      <p:cViewPr>
        <p:scale>
          <a:sx n="84" d="100"/>
          <a:sy n="84" d="100"/>
        </p:scale>
        <p:origin x="6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4-19T10:08:30.186" idx="1">
    <p:pos x="10" y="10"/>
    <p:text>Add supervisor name</p:text>
    <p:extLst>
      <p:ext uri="{C676402C-5697-4E1C-873F-D02D1690AC5C}">
        <p15:threadingInfo xmlns:p15="http://schemas.microsoft.com/office/powerpoint/2012/main" timeZoneBias="420"/>
      </p:ext>
    </p:extLst>
  </p:cm>
  <p:cm authorId="1" dt="2018-04-22T19:33:33.313" idx="15">
    <p:pos x="10" y="146"/>
    <p:text>The title in the itinerary is "Improved Database Performance for Internet of Things Devices", does this need to match?</p:text>
    <p:extLst>
      <p:ext uri="{C676402C-5697-4E1C-873F-D02D1690AC5C}">
        <p15:threadingInfo xmlns:p15="http://schemas.microsoft.com/office/powerpoint/2012/main" timeZoneBias="420">
          <p15:parentCm authorId="1" idx="1"/>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18-04-19T10:18:06.331" idx="11">
    <p:pos x="10" y="10"/>
    <p:text>fix diagram</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4-19T10:10:14.823" idx="5">
    <p:pos x="10" y="10"/>
    <p:text/>
    <p:extLst>
      <p:ext uri="{C676402C-5697-4E1C-873F-D02D1690AC5C}">
        <p15:threadingInfo xmlns:p15="http://schemas.microsoft.com/office/powerpoint/2012/main" timeZoneBias="420"/>
      </p:ext>
    </p:extLst>
  </p:cm>
  <p:cm authorId="1" dt="2018-04-19T10:10:38.106" idx="6">
    <p:pos x="146" y="146"/>
    <p:text>add images</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4-19T10:10:59.049" idx="7">
    <p:pos x="10" y="10"/>
    <p:text>add databases in this slide</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4-19T10:08:57.092" idx="2">
    <p:pos x="10" y="10"/>
    <p:text>Add intro - overview slide before this slide</p:text>
    <p:extLst>
      <p:ext uri="{C676402C-5697-4E1C-873F-D02D1690AC5C}">
        <p15:threadingInfo xmlns:p15="http://schemas.microsoft.com/office/powerpoint/2012/main" timeZoneBias="420"/>
      </p:ext>
    </p:extLst>
  </p:cm>
  <p:cm authorId="1" dt="2018-04-19T10:09:35.188" idx="4">
    <p:pos x="10" y="146"/>
    <p:text>Then motivations slide - why do we care about this</p:text>
    <p:extLst>
      <p:ext uri="{C676402C-5697-4E1C-873F-D02D1690AC5C}">
        <p15:threadingInfo xmlns:p15="http://schemas.microsoft.com/office/powerpoint/2012/main" timeZoneBias="420">
          <p15:parentCm authorId="1" idx="2"/>
        </p15:threadingInfo>
      </p:ext>
    </p:extLst>
  </p:cm>
  <p:cm authorId="1" dt="2018-04-19T10:09:07.092" idx="3">
    <p:pos x="146" y="146"/>
    <p:text/>
    <p:extLst>
      <p:ext uri="{C676402C-5697-4E1C-873F-D02D1690AC5C}">
        <p15:threadingInfo xmlns:p15="http://schemas.microsoft.com/office/powerpoint/2012/main" timeZoneBias="420"/>
      </p:ext>
    </p:extLst>
  </p:cm>
  <p:cm authorId="1" dt="2018-04-19T10:15:25.546" idx="8">
    <p:pos x="282" y="282"/>
    <p:text>list commands that are supported. why </p:text>
    <p:extLst>
      <p:ext uri="{C676402C-5697-4E1C-873F-D02D1690AC5C}">
        <p15:threadingInfo xmlns:p15="http://schemas.microsoft.com/office/powerpoint/2012/main" timeZoneBias="420"/>
      </p:ext>
    </p:extLst>
  </p:cm>
  <p:cm authorId="1" dt="2018-04-19T10:15:35.432" idx="9">
    <p:pos x="418" y="418"/>
    <p:text>itinq</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4-19T10:08:57.092" idx="2">
    <p:pos x="10" y="10"/>
    <p:text>Add intro - overview slide before this slide</p:text>
    <p:extLst>
      <p:ext uri="{C676402C-5697-4E1C-873F-D02D1690AC5C}">
        <p15:threadingInfo xmlns:p15="http://schemas.microsoft.com/office/powerpoint/2012/main" timeZoneBias="420"/>
      </p:ext>
    </p:extLst>
  </p:cm>
  <p:cm authorId="1" dt="2018-04-19T10:09:35.188" idx="4">
    <p:pos x="10" y="146"/>
    <p:text>Then motivations slide - why do we care about this</p:text>
    <p:extLst>
      <p:ext uri="{C676402C-5697-4E1C-873F-D02D1690AC5C}">
        <p15:threadingInfo xmlns:p15="http://schemas.microsoft.com/office/powerpoint/2012/main" timeZoneBias="420">
          <p15:parentCm authorId="1" idx="2"/>
        </p15:threadingInfo>
      </p:ext>
    </p:extLst>
  </p:cm>
  <p:cm authorId="1" dt="2018-04-19T10:09:07.092" idx="3">
    <p:pos x="146" y="146"/>
    <p:text/>
    <p:extLst>
      <p:ext uri="{C676402C-5697-4E1C-873F-D02D1690AC5C}">
        <p15:threadingInfo xmlns:p15="http://schemas.microsoft.com/office/powerpoint/2012/main" timeZoneBias="420"/>
      </p:ext>
    </p:extLst>
  </p:cm>
  <p:cm authorId="1" dt="2018-04-19T10:15:25.546" idx="8">
    <p:pos x="282" y="282"/>
    <p:text>list commands that are supported. why </p:text>
    <p:extLst>
      <p:ext uri="{C676402C-5697-4E1C-873F-D02D1690AC5C}">
        <p15:threadingInfo xmlns:p15="http://schemas.microsoft.com/office/powerpoint/2012/main" timeZoneBias="420"/>
      </p:ext>
    </p:extLst>
  </p:cm>
  <p:cm authorId="1" dt="2018-04-19T10:15:35.432" idx="9">
    <p:pos x="418" y="418"/>
    <p:text>itinq</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4-19T10:18:06.331" idx="11">
    <p:pos x="10" y="10"/>
    <p:text>fix diagram</p:text>
    <p:extLst>
      <p:ext uri="{C676402C-5697-4E1C-873F-D02D1690AC5C}">
        <p15:threadingInfo xmlns:p15="http://schemas.microsoft.com/office/powerpoint/2012/main" timeZoneBias="4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4-19T10:18:06.331" idx="11">
    <p:pos x="10" y="10"/>
    <p:text>fix diagram</p:text>
    <p:extLst>
      <p:ext uri="{C676402C-5697-4E1C-873F-D02D1690AC5C}">
        <p15:threadingInfo xmlns:p15="http://schemas.microsoft.com/office/powerpoint/2012/main" timeZoneBias="4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4-19T10:18:06.331" idx="11">
    <p:pos x="10" y="10"/>
    <p:text>fix diagram</p:text>
    <p:extLst>
      <p:ext uri="{C676402C-5697-4E1C-873F-D02D1690AC5C}">
        <p15:threadingInfo xmlns:p15="http://schemas.microsoft.com/office/powerpoint/2012/main" timeZoneBias="4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8-04-19T10:18:06.331" idx="11">
    <p:pos x="10" y="10"/>
    <p:text>fix diagram</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D417EC-C922-4F45-AB8F-73AAD78E2AE7}" type="datetimeFigureOut">
              <a:rPr lang="en-US" smtClean="0"/>
              <a:t>4/23/18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5CB74-5EF6-AB44-AF85-5DFA1AED2760}" type="slidenum">
              <a:rPr lang="en-US" smtClean="0"/>
              <a:t>‹#›</a:t>
            </a:fld>
            <a:endParaRPr lang="en-US"/>
          </a:p>
        </p:txBody>
      </p:sp>
    </p:spTree>
    <p:extLst>
      <p:ext uri="{BB962C8B-B14F-4D97-AF65-F5344CB8AC3E}">
        <p14:creationId xmlns:p14="http://schemas.microsoft.com/office/powerpoint/2010/main" val="3785966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my name is Dana Klamut and I am presenting my honours thesis in computer science on improved database performance for internet of things devices as supervised by Dr. Ramon Lawrence</a:t>
            </a:r>
          </a:p>
        </p:txBody>
      </p:sp>
      <p:sp>
        <p:nvSpPr>
          <p:cNvPr id="4" name="Slide Number Placeholder 3"/>
          <p:cNvSpPr>
            <a:spLocks noGrp="1"/>
          </p:cNvSpPr>
          <p:nvPr>
            <p:ph type="sldNum" sz="quarter" idx="10"/>
          </p:nvPr>
        </p:nvSpPr>
        <p:spPr/>
        <p:txBody>
          <a:bodyPr/>
          <a:lstStyle/>
          <a:p>
            <a:fld id="{C605CB74-5EF6-AB44-AF85-5DFA1AED2760}" type="slidenum">
              <a:rPr lang="en-US" smtClean="0"/>
              <a:t>1</a:t>
            </a:fld>
            <a:endParaRPr lang="en-US"/>
          </a:p>
        </p:txBody>
      </p:sp>
    </p:spTree>
    <p:extLst>
      <p:ext uri="{BB962C8B-B14F-4D97-AF65-F5344CB8AC3E}">
        <p14:creationId xmlns:p14="http://schemas.microsoft.com/office/powerpoint/2010/main" val="645267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To perform an SQL command, the only code the user is responsible for writing is the command</a:t>
            </a:r>
            <a:r>
              <a:rPr lang="en-CA" dirty="0">
                <a:effectLst/>
              </a:rPr>
              <a:t> itself, in IINQ SQL format. This is demonstrated through a sample create table statement.</a:t>
            </a:r>
            <a:endParaRPr lang="en-US" dirty="0"/>
          </a:p>
        </p:txBody>
      </p:sp>
      <p:sp>
        <p:nvSpPr>
          <p:cNvPr id="4" name="Slide Number Placeholder 3"/>
          <p:cNvSpPr>
            <a:spLocks noGrp="1"/>
          </p:cNvSpPr>
          <p:nvPr>
            <p:ph type="sldNum" sz="quarter" idx="10"/>
          </p:nvPr>
        </p:nvSpPr>
        <p:spPr/>
        <p:txBody>
          <a:bodyPr/>
          <a:lstStyle/>
          <a:p>
            <a:fld id="{C605CB74-5EF6-AB44-AF85-5DFA1AED2760}" type="slidenum">
              <a:rPr lang="en-US" smtClean="0"/>
              <a:t>10</a:t>
            </a:fld>
            <a:endParaRPr lang="en-US"/>
          </a:p>
        </p:txBody>
      </p:sp>
    </p:spTree>
    <p:extLst>
      <p:ext uri="{BB962C8B-B14F-4D97-AF65-F5344CB8AC3E}">
        <p14:creationId xmlns:p14="http://schemas.microsoft.com/office/powerpoint/2010/main" val="1382392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Once the user code is written, an SQL translator is run to generate the C code necessary to run the SQL command on IonDB. </a:t>
            </a:r>
            <a:endParaRPr lang="en-US" dirty="0"/>
          </a:p>
        </p:txBody>
      </p:sp>
      <p:sp>
        <p:nvSpPr>
          <p:cNvPr id="4" name="Slide Number Placeholder 3"/>
          <p:cNvSpPr>
            <a:spLocks noGrp="1"/>
          </p:cNvSpPr>
          <p:nvPr>
            <p:ph type="sldNum" sz="quarter" idx="10"/>
          </p:nvPr>
        </p:nvSpPr>
        <p:spPr/>
        <p:txBody>
          <a:bodyPr/>
          <a:lstStyle/>
          <a:p>
            <a:fld id="{C605CB74-5EF6-AB44-AF85-5DFA1AED2760}" type="slidenum">
              <a:rPr lang="en-US" smtClean="0"/>
              <a:t>11</a:t>
            </a:fld>
            <a:endParaRPr lang="en-US"/>
          </a:p>
        </p:txBody>
      </p:sp>
    </p:spTree>
    <p:extLst>
      <p:ext uri="{BB962C8B-B14F-4D97-AF65-F5344CB8AC3E}">
        <p14:creationId xmlns:p14="http://schemas.microsoft.com/office/powerpoint/2010/main" val="2255981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This is accomplished through Java code parsing the user code and writing back to another C file in the user’s directory only the C code for their current commands. Therefore, the file with the generated code supporting the functionality of IINQ is re-generated depending on the user’s commands as to limit the space it uses and increase IINQ’s performance speed. The user commands are also updated by the Java code to follow the function signatures of IINQ, as demonstrated by the translated created table statement. </a:t>
            </a:r>
            <a:endParaRPr lang="en-US" dirty="0"/>
          </a:p>
        </p:txBody>
      </p:sp>
      <p:sp>
        <p:nvSpPr>
          <p:cNvPr id="4" name="Slide Number Placeholder 3"/>
          <p:cNvSpPr>
            <a:spLocks noGrp="1"/>
          </p:cNvSpPr>
          <p:nvPr>
            <p:ph type="sldNum" sz="quarter" idx="10"/>
          </p:nvPr>
        </p:nvSpPr>
        <p:spPr/>
        <p:txBody>
          <a:bodyPr/>
          <a:lstStyle/>
          <a:p>
            <a:fld id="{C605CB74-5EF6-AB44-AF85-5DFA1AED2760}" type="slidenum">
              <a:rPr lang="en-US" smtClean="0"/>
              <a:t>12</a:t>
            </a:fld>
            <a:endParaRPr lang="en-US"/>
          </a:p>
        </p:txBody>
      </p:sp>
    </p:spTree>
    <p:extLst>
      <p:ext uri="{BB962C8B-B14F-4D97-AF65-F5344CB8AC3E}">
        <p14:creationId xmlns:p14="http://schemas.microsoft.com/office/powerpoint/2010/main" val="5149000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Following the C code generation by the Java SQL translator, the code is now executable and can be compiled and run on device.</a:t>
            </a:r>
            <a:r>
              <a:rPr lang="en-CA" dirty="0">
                <a:effectLst/>
              </a:rPr>
              <a:t>  </a:t>
            </a:r>
          </a:p>
        </p:txBody>
      </p:sp>
      <p:sp>
        <p:nvSpPr>
          <p:cNvPr id="4" name="Slide Number Placeholder 3"/>
          <p:cNvSpPr>
            <a:spLocks noGrp="1"/>
          </p:cNvSpPr>
          <p:nvPr>
            <p:ph type="sldNum" sz="quarter" idx="10"/>
          </p:nvPr>
        </p:nvSpPr>
        <p:spPr/>
        <p:txBody>
          <a:bodyPr/>
          <a:lstStyle/>
          <a:p>
            <a:fld id="{C605CB74-5EF6-AB44-AF85-5DFA1AED2760}" type="slidenum">
              <a:rPr lang="en-US" smtClean="0"/>
              <a:t>13</a:t>
            </a:fld>
            <a:endParaRPr lang="en-US"/>
          </a:p>
        </p:txBody>
      </p:sp>
    </p:spTree>
    <p:extLst>
      <p:ext uri="{BB962C8B-B14F-4D97-AF65-F5344CB8AC3E}">
        <p14:creationId xmlns:p14="http://schemas.microsoft.com/office/powerpoint/2010/main" val="1631228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demonstrate the similarity of SQL and IINQ SQL, an insert statement is written in each respective syntax. An insert statement in IINQ always includes the added step of calling execute. Therefore, the same functions, with the added optional step of setting a parameter, can support simple and prepared statement inserts using the same functions. </a:t>
            </a:r>
          </a:p>
        </p:txBody>
      </p:sp>
      <p:sp>
        <p:nvSpPr>
          <p:cNvPr id="4" name="Slide Number Placeholder 3"/>
          <p:cNvSpPr>
            <a:spLocks noGrp="1"/>
          </p:cNvSpPr>
          <p:nvPr>
            <p:ph type="sldNum" sz="quarter" idx="10"/>
          </p:nvPr>
        </p:nvSpPr>
        <p:spPr/>
        <p:txBody>
          <a:bodyPr/>
          <a:lstStyle/>
          <a:p>
            <a:fld id="{C605CB74-5EF6-AB44-AF85-5DFA1AED2760}" type="slidenum">
              <a:rPr lang="en-US" smtClean="0"/>
              <a:t>14</a:t>
            </a:fld>
            <a:endParaRPr lang="en-US"/>
          </a:p>
        </p:txBody>
      </p:sp>
    </p:spTree>
    <p:extLst>
      <p:ext uri="{BB962C8B-B14F-4D97-AF65-F5344CB8AC3E}">
        <p14:creationId xmlns:p14="http://schemas.microsoft.com/office/powerpoint/2010/main" val="298419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improvement over IonDB syntax is obvious as the IonDB example above only shows one of the 3 target values being inserted. To replicate the insertion of 3 values into a single record, several steps would need to be performed to concatenate a byte array with the values, or the user could perform a separate insert statement for each value using a different key each time.</a:t>
            </a:r>
          </a:p>
          <a:p>
            <a:endParaRPr lang="en-US" dirty="0"/>
          </a:p>
        </p:txBody>
      </p:sp>
      <p:sp>
        <p:nvSpPr>
          <p:cNvPr id="4" name="Slide Number Placeholder 3"/>
          <p:cNvSpPr>
            <a:spLocks noGrp="1"/>
          </p:cNvSpPr>
          <p:nvPr>
            <p:ph type="sldNum" sz="quarter" idx="10"/>
          </p:nvPr>
        </p:nvSpPr>
        <p:spPr/>
        <p:txBody>
          <a:bodyPr/>
          <a:lstStyle/>
          <a:p>
            <a:fld id="{C605CB74-5EF6-AB44-AF85-5DFA1AED2760}" type="slidenum">
              <a:rPr lang="en-US" smtClean="0"/>
              <a:t>15</a:t>
            </a:fld>
            <a:endParaRPr lang="en-US"/>
          </a:p>
        </p:txBody>
      </p:sp>
    </p:spTree>
    <p:extLst>
      <p:ext uri="{BB962C8B-B14F-4D97-AF65-F5344CB8AC3E}">
        <p14:creationId xmlns:p14="http://schemas.microsoft.com/office/powerpoint/2010/main" val="2677179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case of update, delete, and select, the similarity of IINQ SQL to standard SQL syntax is apparent as the command remains the same with the added step of writing it as a string within a function call.</a:t>
            </a:r>
          </a:p>
        </p:txBody>
      </p:sp>
      <p:sp>
        <p:nvSpPr>
          <p:cNvPr id="4" name="Slide Number Placeholder 3"/>
          <p:cNvSpPr>
            <a:spLocks noGrp="1"/>
          </p:cNvSpPr>
          <p:nvPr>
            <p:ph type="sldNum" sz="quarter" idx="10"/>
          </p:nvPr>
        </p:nvSpPr>
        <p:spPr/>
        <p:txBody>
          <a:bodyPr/>
          <a:lstStyle/>
          <a:p>
            <a:fld id="{C605CB74-5EF6-AB44-AF85-5DFA1AED2760}" type="slidenum">
              <a:rPr lang="en-US" smtClean="0"/>
              <a:t>16</a:t>
            </a:fld>
            <a:endParaRPr lang="en-US"/>
          </a:p>
        </p:txBody>
      </p:sp>
    </p:spTree>
    <p:extLst>
      <p:ext uri="{BB962C8B-B14F-4D97-AF65-F5344CB8AC3E}">
        <p14:creationId xmlns:p14="http://schemas.microsoft.com/office/powerpoint/2010/main" val="4216951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IonDB’s current implementation did not support any where conditions and could only update the value as a whole, based on its key, so updates of parts of the record were previously extremely complicated to perform.</a:t>
            </a:r>
          </a:p>
        </p:txBody>
      </p:sp>
      <p:sp>
        <p:nvSpPr>
          <p:cNvPr id="4" name="Slide Number Placeholder 3"/>
          <p:cNvSpPr>
            <a:spLocks noGrp="1"/>
          </p:cNvSpPr>
          <p:nvPr>
            <p:ph type="sldNum" sz="quarter" idx="10"/>
          </p:nvPr>
        </p:nvSpPr>
        <p:spPr/>
        <p:txBody>
          <a:bodyPr/>
          <a:lstStyle/>
          <a:p>
            <a:fld id="{C605CB74-5EF6-AB44-AF85-5DFA1AED2760}" type="slidenum">
              <a:rPr lang="en-US" smtClean="0"/>
              <a:t>17</a:t>
            </a:fld>
            <a:endParaRPr lang="en-US"/>
          </a:p>
        </p:txBody>
      </p:sp>
    </p:spTree>
    <p:extLst>
      <p:ext uri="{BB962C8B-B14F-4D97-AF65-F5344CB8AC3E}">
        <p14:creationId xmlns:p14="http://schemas.microsoft.com/office/powerpoint/2010/main" val="3533567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implementation of update is demonstrated in this figure. Each record of the table listed in the update command is iterated through, using an IonDB all records query. The record is then passed to the where function to determine if the record passes the user specified where condition. If it does, the record is stored in a temporary dictionary. If it does not, we proceed to the next record. After the whole table has been iterated through, we then iterate through the temporary dictionary, where each record value is updated accordingly, and an IonDB update command is performed on the original table. The temporary dictionary is cleared from memory following all updates.</a:t>
            </a:r>
          </a:p>
        </p:txBody>
      </p:sp>
      <p:sp>
        <p:nvSpPr>
          <p:cNvPr id="4" name="Slide Number Placeholder 3"/>
          <p:cNvSpPr>
            <a:spLocks noGrp="1"/>
          </p:cNvSpPr>
          <p:nvPr>
            <p:ph type="sldNum" sz="quarter" idx="10"/>
          </p:nvPr>
        </p:nvSpPr>
        <p:spPr/>
        <p:txBody>
          <a:bodyPr/>
          <a:lstStyle/>
          <a:p>
            <a:fld id="{C605CB74-5EF6-AB44-AF85-5DFA1AED2760}" type="slidenum">
              <a:rPr lang="en-US" smtClean="0"/>
              <a:t>18</a:t>
            </a:fld>
            <a:endParaRPr lang="en-US"/>
          </a:p>
        </p:txBody>
      </p:sp>
    </p:spTree>
    <p:extLst>
      <p:ext uri="{BB962C8B-B14F-4D97-AF65-F5344CB8AC3E}">
        <p14:creationId xmlns:p14="http://schemas.microsoft.com/office/powerpoint/2010/main" val="40477288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demonstrate, the above is a condensed version of the generated C code for an update command. Each loop corresponds to a box shown previously in the update architecture diagram. In full, this function is 176 lines of formatted code and can support an indefinite number of update statements for any particular table.</a:t>
            </a:r>
          </a:p>
        </p:txBody>
      </p:sp>
      <p:sp>
        <p:nvSpPr>
          <p:cNvPr id="4" name="Slide Number Placeholder 3"/>
          <p:cNvSpPr>
            <a:spLocks noGrp="1"/>
          </p:cNvSpPr>
          <p:nvPr>
            <p:ph type="sldNum" sz="quarter" idx="10"/>
          </p:nvPr>
        </p:nvSpPr>
        <p:spPr/>
        <p:txBody>
          <a:bodyPr/>
          <a:lstStyle/>
          <a:p>
            <a:fld id="{C605CB74-5EF6-AB44-AF85-5DFA1AED2760}" type="slidenum">
              <a:rPr lang="en-US" smtClean="0"/>
              <a:t>19</a:t>
            </a:fld>
            <a:endParaRPr lang="en-US"/>
          </a:p>
        </p:txBody>
      </p:sp>
    </p:spTree>
    <p:extLst>
      <p:ext uri="{BB962C8B-B14F-4D97-AF65-F5344CB8AC3E}">
        <p14:creationId xmlns:p14="http://schemas.microsoft.com/office/powerpoint/2010/main" val="218435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presentation will include the project motivations and background information followed by the implementation of my work, the experimental results that followed, as well as conclusions and future work</a:t>
            </a:r>
          </a:p>
        </p:txBody>
      </p:sp>
      <p:sp>
        <p:nvSpPr>
          <p:cNvPr id="4" name="Slide Number Placeholder 3"/>
          <p:cNvSpPr>
            <a:spLocks noGrp="1"/>
          </p:cNvSpPr>
          <p:nvPr>
            <p:ph type="sldNum" sz="quarter" idx="10"/>
          </p:nvPr>
        </p:nvSpPr>
        <p:spPr/>
        <p:txBody>
          <a:bodyPr/>
          <a:lstStyle/>
          <a:p>
            <a:fld id="{C605CB74-5EF6-AB44-AF85-5DFA1AED2760}" type="slidenum">
              <a:rPr lang="en-US" smtClean="0"/>
              <a:t>2</a:t>
            </a:fld>
            <a:endParaRPr lang="en-US"/>
          </a:p>
        </p:txBody>
      </p:sp>
    </p:spTree>
    <p:extLst>
      <p:ext uri="{BB962C8B-B14F-4D97-AF65-F5344CB8AC3E}">
        <p14:creationId xmlns:p14="http://schemas.microsoft.com/office/powerpoint/2010/main" val="3247078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architecture of delete is very similar to update. IINQ can perform deletions using any number of where conditions,</a:t>
            </a:r>
          </a:p>
        </p:txBody>
      </p:sp>
      <p:sp>
        <p:nvSpPr>
          <p:cNvPr id="4" name="Slide Number Placeholder 3"/>
          <p:cNvSpPr>
            <a:spLocks noGrp="1"/>
          </p:cNvSpPr>
          <p:nvPr>
            <p:ph type="sldNum" sz="quarter" idx="10"/>
          </p:nvPr>
        </p:nvSpPr>
        <p:spPr/>
        <p:txBody>
          <a:bodyPr/>
          <a:lstStyle/>
          <a:p>
            <a:fld id="{C605CB74-5EF6-AB44-AF85-5DFA1AED2760}" type="slidenum">
              <a:rPr lang="en-US" smtClean="0"/>
              <a:t>20</a:t>
            </a:fld>
            <a:endParaRPr lang="en-US"/>
          </a:p>
        </p:txBody>
      </p:sp>
    </p:spTree>
    <p:extLst>
      <p:ext uri="{BB962C8B-B14F-4D97-AF65-F5344CB8AC3E}">
        <p14:creationId xmlns:p14="http://schemas.microsoft.com/office/powerpoint/2010/main" val="29975551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Whereas previously, IonDB could only support the deletion of records based on their key, and not their value, which limited its use. IonDB also did not support where conditions in its delete statements.</a:t>
            </a:r>
          </a:p>
        </p:txBody>
      </p:sp>
      <p:sp>
        <p:nvSpPr>
          <p:cNvPr id="4" name="Slide Number Placeholder 3"/>
          <p:cNvSpPr>
            <a:spLocks noGrp="1"/>
          </p:cNvSpPr>
          <p:nvPr>
            <p:ph type="sldNum" sz="quarter" idx="10"/>
          </p:nvPr>
        </p:nvSpPr>
        <p:spPr/>
        <p:txBody>
          <a:bodyPr/>
          <a:lstStyle/>
          <a:p>
            <a:fld id="{C605CB74-5EF6-AB44-AF85-5DFA1AED2760}" type="slidenum">
              <a:rPr lang="en-US" smtClean="0"/>
              <a:t>21</a:t>
            </a:fld>
            <a:endParaRPr lang="en-US"/>
          </a:p>
        </p:txBody>
      </p:sp>
    </p:spTree>
    <p:extLst>
      <p:ext uri="{BB962C8B-B14F-4D97-AF65-F5344CB8AC3E}">
        <p14:creationId xmlns:p14="http://schemas.microsoft.com/office/powerpoint/2010/main" val="61200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Select is fundamental to the functionality of an SQL-supporting database. Previously, IonDB only supported equality, range, or all records queries, hence the filtering accomplished through a where condition could in many cases not be performed. When a select statement is run in IINQ, it returns a result set iterator so that the result set of the query can be iterated through, using a next function, and printed, for example, at the user’s discretion, modelling Java JDBC SQL syntax.</a:t>
            </a:r>
          </a:p>
        </p:txBody>
      </p:sp>
      <p:sp>
        <p:nvSpPr>
          <p:cNvPr id="4" name="Slide Number Placeholder 3"/>
          <p:cNvSpPr>
            <a:spLocks noGrp="1"/>
          </p:cNvSpPr>
          <p:nvPr>
            <p:ph type="sldNum" sz="quarter" idx="10"/>
          </p:nvPr>
        </p:nvSpPr>
        <p:spPr/>
        <p:txBody>
          <a:bodyPr/>
          <a:lstStyle/>
          <a:p>
            <a:fld id="{C605CB74-5EF6-AB44-AF85-5DFA1AED2760}" type="slidenum">
              <a:rPr lang="en-US" smtClean="0"/>
              <a:t>22</a:t>
            </a:fld>
            <a:endParaRPr lang="en-US"/>
          </a:p>
        </p:txBody>
      </p:sp>
    </p:spTree>
    <p:extLst>
      <p:ext uri="{BB962C8B-B14F-4D97-AF65-F5344CB8AC3E}">
        <p14:creationId xmlns:p14="http://schemas.microsoft.com/office/powerpoint/2010/main" val="34848306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architecture of select is similar to that of update and delete, with the added component of the result set iterator being returned to the user. Proper memory clean-up is performed following iteration of the complete result set.</a:t>
            </a:r>
          </a:p>
        </p:txBody>
      </p:sp>
      <p:sp>
        <p:nvSpPr>
          <p:cNvPr id="4" name="Slide Number Placeholder 3"/>
          <p:cNvSpPr>
            <a:spLocks noGrp="1"/>
          </p:cNvSpPr>
          <p:nvPr>
            <p:ph type="sldNum" sz="quarter" idx="10"/>
          </p:nvPr>
        </p:nvSpPr>
        <p:spPr/>
        <p:txBody>
          <a:bodyPr/>
          <a:lstStyle/>
          <a:p>
            <a:fld id="{C605CB74-5EF6-AB44-AF85-5DFA1AED2760}" type="slidenum">
              <a:rPr lang="en-US" smtClean="0"/>
              <a:t>23</a:t>
            </a:fld>
            <a:endParaRPr lang="en-US"/>
          </a:p>
        </p:txBody>
      </p:sp>
    </p:spTree>
    <p:extLst>
      <p:ext uri="{BB962C8B-B14F-4D97-AF65-F5344CB8AC3E}">
        <p14:creationId xmlns:p14="http://schemas.microsoft.com/office/powerpoint/2010/main" val="1463632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Experimental results were gathered for all insert, update, delete, and select commands, and were performed on an embedded device known as an Arduino </a:t>
            </a:r>
            <a:r>
              <a:rPr lang="en-US" dirty="0" err="1"/>
              <a:t>ATmega</a:t>
            </a:r>
            <a:r>
              <a:rPr lang="en-US" dirty="0"/>
              <a:t> 2560, which has 256 KB of flash memory</a:t>
            </a:r>
            <a:r>
              <a:rPr lang="en-CA" dirty="0"/>
              <a:t>, </a:t>
            </a:r>
            <a:r>
              <a:rPr lang="en-CA" sz="1200" kern="1200" dirty="0">
                <a:solidFill>
                  <a:schemeClr val="tx1"/>
                </a:solidFill>
                <a:effectLst/>
                <a:latin typeface="+mn-lt"/>
                <a:ea typeface="+mn-ea"/>
                <a:cs typeface="+mn-cs"/>
              </a:rPr>
              <a:t>8 KB of SRAM, not including the added capacity of the microSD card, and a clock speed of 16 </a:t>
            </a:r>
            <a:r>
              <a:rPr lang="en-CA" sz="1200" kern="1200" dirty="0" err="1">
                <a:solidFill>
                  <a:schemeClr val="tx1"/>
                </a:solidFill>
                <a:effectLst/>
                <a:latin typeface="+mn-lt"/>
                <a:ea typeface="+mn-ea"/>
                <a:cs typeface="+mn-cs"/>
              </a:rPr>
              <a:t>MHz.</a:t>
            </a:r>
            <a:r>
              <a:rPr lang="en-CA" sz="1200" kern="1200" dirty="0">
                <a:solidFill>
                  <a:schemeClr val="tx1"/>
                </a:solidFill>
                <a:effectLst/>
                <a:latin typeface="+mn-lt"/>
                <a:ea typeface="+mn-ea"/>
                <a:cs typeface="+mn-cs"/>
              </a:rPr>
              <a:t> The results of performing 5 commands of varying type on a table ranging in size from 0 to 750 records is shown in the table. </a:t>
            </a:r>
            <a:endParaRPr lang="en-US" dirty="0"/>
          </a:p>
        </p:txBody>
      </p:sp>
      <p:sp>
        <p:nvSpPr>
          <p:cNvPr id="4" name="Slide Number Placeholder 3"/>
          <p:cNvSpPr>
            <a:spLocks noGrp="1"/>
          </p:cNvSpPr>
          <p:nvPr>
            <p:ph type="sldNum" sz="quarter" idx="10"/>
          </p:nvPr>
        </p:nvSpPr>
        <p:spPr/>
        <p:txBody>
          <a:bodyPr/>
          <a:lstStyle/>
          <a:p>
            <a:fld id="{C605CB74-5EF6-AB44-AF85-5DFA1AED2760}" type="slidenum">
              <a:rPr lang="en-US" smtClean="0"/>
              <a:t>24</a:t>
            </a:fld>
            <a:endParaRPr lang="en-US"/>
          </a:p>
        </p:txBody>
      </p:sp>
    </p:spTree>
    <p:extLst>
      <p:ext uri="{BB962C8B-B14F-4D97-AF65-F5344CB8AC3E}">
        <p14:creationId xmlns:p14="http://schemas.microsoft.com/office/powerpoint/2010/main" val="3634185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In particular, the results of performing 5 update commands, where 1 field is being updated and the command includes 1 where condition, is shown in the figure. The mean performance time was calculated to be just over 4 seconds, which is comparable to standard IonDB performance.</a:t>
            </a:r>
          </a:p>
        </p:txBody>
      </p:sp>
      <p:sp>
        <p:nvSpPr>
          <p:cNvPr id="4" name="Slide Number Placeholder 3"/>
          <p:cNvSpPr>
            <a:spLocks noGrp="1"/>
          </p:cNvSpPr>
          <p:nvPr>
            <p:ph type="sldNum" sz="quarter" idx="10"/>
          </p:nvPr>
        </p:nvSpPr>
        <p:spPr/>
        <p:txBody>
          <a:bodyPr/>
          <a:lstStyle/>
          <a:p>
            <a:fld id="{C605CB74-5EF6-AB44-AF85-5DFA1AED2760}" type="slidenum">
              <a:rPr lang="en-US" smtClean="0"/>
              <a:t>25</a:t>
            </a:fld>
            <a:endParaRPr lang="en-US"/>
          </a:p>
        </p:txBody>
      </p:sp>
    </p:spTree>
    <p:extLst>
      <p:ext uri="{BB962C8B-B14F-4D97-AF65-F5344CB8AC3E}">
        <p14:creationId xmlns:p14="http://schemas.microsoft.com/office/powerpoint/2010/main" val="27873753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I re-performed the same test using an update command where 3 fields in the record are being updated and the command includes 3 where conditions. As expected, due to the additional updates and where conditions, the mean performance time of this test as well as the standard deviation, are slightly increased. However, the performance time remains respectable.</a:t>
            </a:r>
          </a:p>
        </p:txBody>
      </p:sp>
      <p:sp>
        <p:nvSpPr>
          <p:cNvPr id="4" name="Slide Number Placeholder 3"/>
          <p:cNvSpPr>
            <a:spLocks noGrp="1"/>
          </p:cNvSpPr>
          <p:nvPr>
            <p:ph type="sldNum" sz="quarter" idx="10"/>
          </p:nvPr>
        </p:nvSpPr>
        <p:spPr/>
        <p:txBody>
          <a:bodyPr/>
          <a:lstStyle/>
          <a:p>
            <a:fld id="{C605CB74-5EF6-AB44-AF85-5DFA1AED2760}" type="slidenum">
              <a:rPr lang="en-US" smtClean="0"/>
              <a:t>26</a:t>
            </a:fld>
            <a:endParaRPr lang="en-US"/>
          </a:p>
        </p:txBody>
      </p:sp>
    </p:spTree>
    <p:extLst>
      <p:ext uri="{BB962C8B-B14F-4D97-AF65-F5344CB8AC3E}">
        <p14:creationId xmlns:p14="http://schemas.microsoft.com/office/powerpoint/2010/main" val="13080647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performance time of a select statement selecting 2 fields from our table with one WHERE condition is shown in the figure. In comparison to update, selects performance time is faster due to only one table scan. In addition, the time to iterate through the result set returned by the select statement is not measured as it is performed based on user preference.</a:t>
            </a:r>
          </a:p>
        </p:txBody>
      </p:sp>
      <p:sp>
        <p:nvSpPr>
          <p:cNvPr id="4" name="Slide Number Placeholder 3"/>
          <p:cNvSpPr>
            <a:spLocks noGrp="1"/>
          </p:cNvSpPr>
          <p:nvPr>
            <p:ph type="sldNum" sz="quarter" idx="10"/>
          </p:nvPr>
        </p:nvSpPr>
        <p:spPr/>
        <p:txBody>
          <a:bodyPr/>
          <a:lstStyle/>
          <a:p>
            <a:fld id="{C605CB74-5EF6-AB44-AF85-5DFA1AED2760}" type="slidenum">
              <a:rPr lang="en-US" smtClean="0"/>
              <a:t>27</a:t>
            </a:fld>
            <a:endParaRPr lang="en-US"/>
          </a:p>
        </p:txBody>
      </p:sp>
    </p:spTree>
    <p:extLst>
      <p:ext uri="{BB962C8B-B14F-4D97-AF65-F5344CB8AC3E}">
        <p14:creationId xmlns:p14="http://schemas.microsoft.com/office/powerpoint/2010/main" val="13812486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expected, performance time of a select statement increases to roughly 3.5 seconds when 2 additional where conditions are added. However, this increase is miniscule in overall performance time.</a:t>
            </a:r>
          </a:p>
        </p:txBody>
      </p:sp>
      <p:sp>
        <p:nvSpPr>
          <p:cNvPr id="4" name="Slide Number Placeholder 3"/>
          <p:cNvSpPr>
            <a:spLocks noGrp="1"/>
          </p:cNvSpPr>
          <p:nvPr>
            <p:ph type="sldNum" sz="quarter" idx="10"/>
          </p:nvPr>
        </p:nvSpPr>
        <p:spPr/>
        <p:txBody>
          <a:bodyPr/>
          <a:lstStyle/>
          <a:p>
            <a:fld id="{C605CB74-5EF6-AB44-AF85-5DFA1AED2760}" type="slidenum">
              <a:rPr lang="en-US" smtClean="0"/>
              <a:t>28</a:t>
            </a:fld>
            <a:endParaRPr lang="en-US"/>
          </a:p>
        </p:txBody>
      </p:sp>
    </p:spTree>
    <p:extLst>
      <p:ext uri="{BB962C8B-B14F-4D97-AF65-F5344CB8AC3E}">
        <p14:creationId xmlns:p14="http://schemas.microsoft.com/office/powerpoint/2010/main" val="7966112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summary, the </a:t>
            </a:r>
            <a:r>
              <a:rPr lang="en-CA" sz="1200" kern="1200" dirty="0">
                <a:solidFill>
                  <a:schemeClr val="tx1"/>
                </a:solidFill>
                <a:effectLst/>
                <a:latin typeface="+mn-lt"/>
                <a:ea typeface="+mn-ea"/>
                <a:cs typeface="+mn-cs"/>
              </a:rPr>
              <a:t>development and performance evaluation of an SQL interface for IonDB were demonstrated, including the compile-time optimization and automatic code generation that translates user-specified SQL queries into optimized C code for execution on the device. The experimental results showed that in an embedded device environment, IINQ remains memory efficient and performance competitive.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With further development, IINQ can be extended to include more complex features of SELECT such as aggregates, order by and group by clauses. In addition, IINQ can be integrated to utilize the </a:t>
            </a:r>
            <a:r>
              <a:rPr lang="en-CA" sz="1200" kern="1200" dirty="0" err="1">
                <a:solidFill>
                  <a:schemeClr val="tx1"/>
                </a:solidFill>
                <a:effectLst/>
                <a:latin typeface="+mn-lt"/>
                <a:ea typeface="+mn-ea"/>
                <a:cs typeface="+mn-cs"/>
              </a:rPr>
              <a:t>UnityJDBC</a:t>
            </a:r>
            <a:r>
              <a:rPr lang="en-CA" sz="1200" kern="1200" dirty="0">
                <a:solidFill>
                  <a:schemeClr val="tx1"/>
                </a:solidFill>
                <a:effectLst/>
                <a:latin typeface="+mn-lt"/>
                <a:ea typeface="+mn-ea"/>
                <a:cs typeface="+mn-cs"/>
              </a:rPr>
              <a:t> driver to further optimize its query planning.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Through IINQ, IonDB can now be extended to a greater audience that is familiar with the universal syntax of SQL.</a:t>
            </a:r>
          </a:p>
        </p:txBody>
      </p:sp>
      <p:sp>
        <p:nvSpPr>
          <p:cNvPr id="4" name="Slide Number Placeholder 3"/>
          <p:cNvSpPr>
            <a:spLocks noGrp="1"/>
          </p:cNvSpPr>
          <p:nvPr>
            <p:ph type="sldNum" sz="quarter" idx="10"/>
          </p:nvPr>
        </p:nvSpPr>
        <p:spPr/>
        <p:txBody>
          <a:bodyPr/>
          <a:lstStyle/>
          <a:p>
            <a:fld id="{C605CB74-5EF6-AB44-AF85-5DFA1AED2760}" type="slidenum">
              <a:rPr lang="en-US" smtClean="0"/>
              <a:t>29</a:t>
            </a:fld>
            <a:endParaRPr lang="en-US"/>
          </a:p>
        </p:txBody>
      </p:sp>
    </p:spTree>
    <p:extLst>
      <p:ext uri="{BB962C8B-B14F-4D97-AF65-F5344CB8AC3E}">
        <p14:creationId xmlns:p14="http://schemas.microsoft.com/office/powerpoint/2010/main" val="1573262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Embedded devices or microprocessors are often utilized as internet of things devices. The Internet of Things includes all of the “smart” technology constantly being developed from home appliances to fitness trackers. One thing these devices share in common is that they are connected to the internet. These devices are a major contributor to the massive amounts of data, in particular on embedded devices, generated and subsequently stored to be analyzed each day.</a:t>
            </a:r>
          </a:p>
        </p:txBody>
      </p:sp>
      <p:sp>
        <p:nvSpPr>
          <p:cNvPr id="4" name="Slide Number Placeholder 3"/>
          <p:cNvSpPr>
            <a:spLocks noGrp="1"/>
          </p:cNvSpPr>
          <p:nvPr>
            <p:ph type="sldNum" sz="quarter" idx="10"/>
          </p:nvPr>
        </p:nvSpPr>
        <p:spPr/>
        <p:txBody>
          <a:bodyPr/>
          <a:lstStyle/>
          <a:p>
            <a:fld id="{C605CB74-5EF6-AB44-AF85-5DFA1AED2760}" type="slidenum">
              <a:rPr lang="en-US" smtClean="0"/>
              <a:t>3</a:t>
            </a:fld>
            <a:endParaRPr lang="en-US"/>
          </a:p>
        </p:txBody>
      </p:sp>
    </p:spTree>
    <p:extLst>
      <p:ext uri="{BB962C8B-B14F-4D97-AF65-F5344CB8AC3E}">
        <p14:creationId xmlns:p14="http://schemas.microsoft.com/office/powerpoint/2010/main" val="33025137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a:t>
            </a:r>
          </a:p>
        </p:txBody>
      </p:sp>
      <p:sp>
        <p:nvSpPr>
          <p:cNvPr id="4" name="Slide Number Placeholder 3"/>
          <p:cNvSpPr>
            <a:spLocks noGrp="1"/>
          </p:cNvSpPr>
          <p:nvPr>
            <p:ph type="sldNum" sz="quarter" idx="10"/>
          </p:nvPr>
        </p:nvSpPr>
        <p:spPr/>
        <p:txBody>
          <a:bodyPr/>
          <a:lstStyle/>
          <a:p>
            <a:fld id="{C605CB74-5EF6-AB44-AF85-5DFA1AED2760}" type="slidenum">
              <a:rPr lang="en-US" smtClean="0"/>
              <a:t>30</a:t>
            </a:fld>
            <a:endParaRPr lang="en-US"/>
          </a:p>
        </p:txBody>
      </p:sp>
    </p:spTree>
    <p:extLst>
      <p:ext uri="{BB962C8B-B14F-4D97-AF65-F5344CB8AC3E}">
        <p14:creationId xmlns:p14="http://schemas.microsoft.com/office/powerpoint/2010/main" val="778289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live in a society where we are surrounded by these embedded devices constantly collecting and storing data. As this data rapidly accumulates, the question of where and how it is being stored and accessed is raised. IonDB was created to allow these microprocessors to contain a local database even within their memory constrained environments. However, IonDB is limited in the types of queries it supports and it is also limited in its appeal to unfamiliar users as the user code necessary to perform these database commands is complicated and unlike other query languages more commonly used.</a:t>
            </a:r>
          </a:p>
        </p:txBody>
      </p:sp>
      <p:sp>
        <p:nvSpPr>
          <p:cNvPr id="4" name="Slide Number Placeholder 3"/>
          <p:cNvSpPr>
            <a:spLocks noGrp="1"/>
          </p:cNvSpPr>
          <p:nvPr>
            <p:ph type="sldNum" sz="quarter" idx="10"/>
          </p:nvPr>
        </p:nvSpPr>
        <p:spPr/>
        <p:txBody>
          <a:bodyPr/>
          <a:lstStyle/>
          <a:p>
            <a:fld id="{C605CB74-5EF6-AB44-AF85-5DFA1AED2760}" type="slidenum">
              <a:rPr lang="en-US" smtClean="0"/>
              <a:t>4</a:t>
            </a:fld>
            <a:endParaRPr lang="en-US"/>
          </a:p>
        </p:txBody>
      </p:sp>
    </p:spTree>
    <p:extLst>
      <p:ext uri="{BB962C8B-B14F-4D97-AF65-F5344CB8AC3E}">
        <p14:creationId xmlns:p14="http://schemas.microsoft.com/office/powerpoint/2010/main" val="3942928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manage the storage and access of the data generated by internet of things devices, databases are required. They control where and how the data is stored, accessed, and manipulated. To derive meaning from the data stored within a database, query languages, such as SQL, have been developed. SQL, or structured query language, is the query language most familiar to general users. Due to its popularity, it is required in many professions and remained the most in-demand data language of 2017 as determined by the number of job postings with SQL as a required programing language. </a:t>
            </a:r>
            <a:r>
              <a:rPr lang="en-CA" sz="1200" kern="1200" dirty="0">
                <a:solidFill>
                  <a:schemeClr val="tx1"/>
                </a:solidFill>
                <a:effectLst/>
                <a:latin typeface="+mn-lt"/>
                <a:ea typeface="+mn-ea"/>
                <a:cs typeface="+mn-cs"/>
              </a:rPr>
              <a:t>As SQL is universally well-known as a standard query language, it can be extended to new areas while maintaining its familiarity to users, even as database technology evolves.</a:t>
            </a:r>
            <a:r>
              <a:rPr lang="en-CA" dirty="0">
                <a:effectLst/>
              </a:rPr>
              <a:t> </a:t>
            </a:r>
          </a:p>
        </p:txBody>
      </p:sp>
      <p:sp>
        <p:nvSpPr>
          <p:cNvPr id="4" name="Slide Number Placeholder 3"/>
          <p:cNvSpPr>
            <a:spLocks noGrp="1"/>
          </p:cNvSpPr>
          <p:nvPr>
            <p:ph type="sldNum" sz="quarter" idx="10"/>
          </p:nvPr>
        </p:nvSpPr>
        <p:spPr/>
        <p:txBody>
          <a:bodyPr/>
          <a:lstStyle/>
          <a:p>
            <a:fld id="{C605CB74-5EF6-AB44-AF85-5DFA1AED2760}" type="slidenum">
              <a:rPr lang="en-US" smtClean="0"/>
              <a:t>5</a:t>
            </a:fld>
            <a:endParaRPr lang="en-US"/>
          </a:p>
        </p:txBody>
      </p:sp>
    </p:spTree>
    <p:extLst>
      <p:ext uri="{BB962C8B-B14F-4D97-AF65-F5344CB8AC3E}">
        <p14:creationId xmlns:p14="http://schemas.microsoft.com/office/powerpoint/2010/main" val="391765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Embedded devices, such as the Arduino shown, are often used as internet of things devices. IonDB was created as a memory efficient database to manage the data on these memory and resource constrained devices. Through its different data structure implementations to be utilized by users, IonDB is performance competitive in a microprocessor environment while remaining memory efficient. IonDB has grown a substantial following, as a comprehensive database in the area of embedded devices did not previously exist.</a:t>
            </a:r>
          </a:p>
        </p:txBody>
      </p:sp>
      <p:sp>
        <p:nvSpPr>
          <p:cNvPr id="4" name="Slide Number Placeholder 3"/>
          <p:cNvSpPr>
            <a:spLocks noGrp="1"/>
          </p:cNvSpPr>
          <p:nvPr>
            <p:ph type="sldNum" sz="quarter" idx="10"/>
          </p:nvPr>
        </p:nvSpPr>
        <p:spPr/>
        <p:txBody>
          <a:bodyPr/>
          <a:lstStyle/>
          <a:p>
            <a:fld id="{C605CB74-5EF6-AB44-AF85-5DFA1AED2760}" type="slidenum">
              <a:rPr lang="en-US" smtClean="0"/>
              <a:t>6</a:t>
            </a:fld>
            <a:endParaRPr lang="en-US"/>
          </a:p>
        </p:txBody>
      </p:sp>
    </p:spTree>
    <p:extLst>
      <p:ext uri="{BB962C8B-B14F-4D97-AF65-F5344CB8AC3E}">
        <p14:creationId xmlns:p14="http://schemas.microsoft.com/office/powerpoint/2010/main" val="2034770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Since embedded devices have insufficient memory and CPU resources to process SQL queries on device,</a:t>
            </a:r>
            <a:r>
              <a:rPr lang="en-CA" dirty="0">
                <a:effectLst/>
              </a:rPr>
              <a:t> </a:t>
            </a:r>
            <a:r>
              <a:rPr lang="en-CA" sz="1200" kern="1200" dirty="0">
                <a:solidFill>
                  <a:schemeClr val="tx1"/>
                </a:solidFill>
                <a:effectLst/>
                <a:latin typeface="+mn-lt"/>
                <a:ea typeface="+mn-ea"/>
                <a:cs typeface="+mn-cs"/>
              </a:rPr>
              <a:t>the key contribution of this project, known as IINQ, is a compile-time optimization and automatic code generation that translates user-specified SQL queries into optimized C code for execution on the device. Through its development, IINQ allows IonDB to be SQL-enabled, therefore extending it to more general users while remaining performance competitive in a resource-limited environment. </a:t>
            </a:r>
            <a:endParaRPr lang="en-US" dirty="0"/>
          </a:p>
        </p:txBody>
      </p:sp>
      <p:sp>
        <p:nvSpPr>
          <p:cNvPr id="4" name="Slide Number Placeholder 3"/>
          <p:cNvSpPr>
            <a:spLocks noGrp="1"/>
          </p:cNvSpPr>
          <p:nvPr>
            <p:ph type="sldNum" sz="quarter" idx="10"/>
          </p:nvPr>
        </p:nvSpPr>
        <p:spPr/>
        <p:txBody>
          <a:bodyPr/>
          <a:lstStyle/>
          <a:p>
            <a:fld id="{C605CB74-5EF6-AB44-AF85-5DFA1AED2760}" type="slidenum">
              <a:rPr lang="en-US" smtClean="0"/>
              <a:t>7</a:t>
            </a:fld>
            <a:endParaRPr lang="en-US"/>
          </a:p>
        </p:txBody>
      </p:sp>
    </p:spTree>
    <p:extLst>
      <p:ext uri="{BB962C8B-B14F-4D97-AF65-F5344CB8AC3E}">
        <p14:creationId xmlns:p14="http://schemas.microsoft.com/office/powerpoint/2010/main" val="1360477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IINQ supports basic SQL commands such as create table, insert, including insertions using prepared statements, update, delete, basic selects such as select </a:t>
            </a:r>
            <a:r>
              <a:rPr lang="en-US" dirty="0" err="1"/>
              <a:t>fieldlist</a:t>
            </a:r>
            <a:r>
              <a:rPr lang="en-US" dirty="0"/>
              <a:t> from where, and drop table. These commands have been implemented to mimic SQL syntax as closely as possible.</a:t>
            </a:r>
          </a:p>
        </p:txBody>
      </p:sp>
      <p:sp>
        <p:nvSpPr>
          <p:cNvPr id="4" name="Slide Number Placeholder 3"/>
          <p:cNvSpPr>
            <a:spLocks noGrp="1"/>
          </p:cNvSpPr>
          <p:nvPr>
            <p:ph type="sldNum" sz="quarter" idx="10"/>
          </p:nvPr>
        </p:nvSpPr>
        <p:spPr/>
        <p:txBody>
          <a:bodyPr/>
          <a:lstStyle/>
          <a:p>
            <a:fld id="{C605CB74-5EF6-AB44-AF85-5DFA1AED2760}" type="slidenum">
              <a:rPr lang="en-US" smtClean="0"/>
              <a:t>8</a:t>
            </a:fld>
            <a:endParaRPr lang="en-US"/>
          </a:p>
        </p:txBody>
      </p:sp>
    </p:spTree>
    <p:extLst>
      <p:ext uri="{BB962C8B-B14F-4D97-AF65-F5344CB8AC3E}">
        <p14:creationId xmlns:p14="http://schemas.microsoft.com/office/powerpoint/2010/main" val="2983784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IINQ’s intuitive SQL interface uses an SQL translator that converts user code into executable code on the device during compilation and building. </a:t>
            </a:r>
            <a:endParaRPr lang="en-US" dirty="0"/>
          </a:p>
        </p:txBody>
      </p:sp>
      <p:sp>
        <p:nvSpPr>
          <p:cNvPr id="4" name="Slide Number Placeholder 3"/>
          <p:cNvSpPr>
            <a:spLocks noGrp="1"/>
          </p:cNvSpPr>
          <p:nvPr>
            <p:ph type="sldNum" sz="quarter" idx="10"/>
          </p:nvPr>
        </p:nvSpPr>
        <p:spPr/>
        <p:txBody>
          <a:bodyPr/>
          <a:lstStyle/>
          <a:p>
            <a:fld id="{C605CB74-5EF6-AB44-AF85-5DFA1AED2760}" type="slidenum">
              <a:rPr lang="en-US" smtClean="0"/>
              <a:t>9</a:t>
            </a:fld>
            <a:endParaRPr lang="en-US"/>
          </a:p>
        </p:txBody>
      </p:sp>
    </p:spTree>
    <p:extLst>
      <p:ext uri="{BB962C8B-B14F-4D97-AF65-F5344CB8AC3E}">
        <p14:creationId xmlns:p14="http://schemas.microsoft.com/office/powerpoint/2010/main" val="730677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lumMod val="50000"/>
            <a:lumOff val="50000"/>
          </a:schemeClr>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4120292" y="1191863"/>
            <a:ext cx="4234878" cy="4474273"/>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1"/>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dirty="0"/>
              <a:t>Click to edit Master title style</a:t>
            </a:r>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CB29D09-1590-D54B-AAA3-0F91A9B87D7D}" type="datetime1">
              <a:rPr lang="en-CA" smtClean="0"/>
              <a:t>2018-04-23</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623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3B715-FF8D-284C-898F-1B56E2C0CF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5CF912-922D-4B4A-9B8D-4A0A2486A5A1}"/>
              </a:ext>
            </a:extLst>
          </p:cNvPr>
          <p:cNvSpPr>
            <a:spLocks noGrp="1"/>
          </p:cNvSpPr>
          <p:nvPr>
            <p:ph type="dt" sz="half" idx="10"/>
          </p:nvPr>
        </p:nvSpPr>
        <p:spPr/>
        <p:txBody>
          <a:bodyPr/>
          <a:lstStyle/>
          <a:p>
            <a:fld id="{9624BA5B-351D-684A-995D-06364B3B7773}" type="datetime1">
              <a:rPr lang="en-CA" smtClean="0"/>
              <a:t>2018-04-23</a:t>
            </a:fld>
            <a:endParaRPr lang="en-US" dirty="0"/>
          </a:p>
        </p:txBody>
      </p:sp>
      <p:sp>
        <p:nvSpPr>
          <p:cNvPr id="4" name="Footer Placeholder 3">
            <a:extLst>
              <a:ext uri="{FF2B5EF4-FFF2-40B4-BE49-F238E27FC236}">
                <a16:creationId xmlns:a16="http://schemas.microsoft.com/office/drawing/2014/main" id="{D68BD510-0702-D843-9DB7-43A177D97EE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17069F2-3725-D847-9ACA-A45AE7E023F2}"/>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425941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C1AE8-338D-4A45-811E-27E0B15C9B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0A8E82-9A6C-144D-9A7C-C5DC8FC796E8}"/>
              </a:ext>
            </a:extLst>
          </p:cNvPr>
          <p:cNvSpPr>
            <a:spLocks noGrp="1"/>
          </p:cNvSpPr>
          <p:nvPr>
            <p:ph type="dt" sz="half" idx="10"/>
          </p:nvPr>
        </p:nvSpPr>
        <p:spPr/>
        <p:txBody>
          <a:bodyPr/>
          <a:lstStyle/>
          <a:p>
            <a:fld id="{97A4BA86-36CA-6944-9916-0713264C9DA9}" type="datetime1">
              <a:rPr lang="en-CA" smtClean="0"/>
              <a:t>2018-04-23</a:t>
            </a:fld>
            <a:endParaRPr lang="en-US" dirty="0"/>
          </a:p>
        </p:txBody>
      </p:sp>
      <p:sp>
        <p:nvSpPr>
          <p:cNvPr id="4" name="Footer Placeholder 3">
            <a:extLst>
              <a:ext uri="{FF2B5EF4-FFF2-40B4-BE49-F238E27FC236}">
                <a16:creationId xmlns:a16="http://schemas.microsoft.com/office/drawing/2014/main" id="{61BC5624-2129-5242-AB6E-9C88479A904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A3F1ABE-E1FF-3D48-8AE3-F711B82B481F}"/>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659618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93576-2A2F-EA46-842E-2642BC646E98}"/>
              </a:ext>
            </a:extLst>
          </p:cNvPr>
          <p:cNvSpPr>
            <a:spLocks noGrp="1"/>
          </p:cNvSpPr>
          <p:nvPr>
            <p:ph type="title"/>
          </p:nvPr>
        </p:nvSpPr>
        <p:spPr>
          <a:xfrm>
            <a:off x="1251678" y="2571403"/>
            <a:ext cx="10178322" cy="1492132"/>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A1370461-EF17-0D46-9F93-065FB2265C2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C673AD7-ADA0-8B4B-BB5D-737AD4165FC2}"/>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500893462"/>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D9DA3-1C6D-4746-B4A0-607EFECBA788}"/>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77D35078-2EFD-194E-8A0E-8BC2606ACD11}"/>
              </a:ext>
            </a:extLst>
          </p:cNvPr>
          <p:cNvSpPr>
            <a:spLocks noGrp="1"/>
          </p:cNvSpPr>
          <p:nvPr>
            <p:ph type="dt" sz="half" idx="10"/>
          </p:nvPr>
        </p:nvSpPr>
        <p:spPr/>
        <p:txBody>
          <a:bodyPr/>
          <a:lstStyle/>
          <a:p>
            <a:fld id="{45EBD100-B0B2-F646-9EC4-38949D37F73F}" type="datetime1">
              <a:rPr lang="en-CA" smtClean="0"/>
              <a:t>2018-04-23</a:t>
            </a:fld>
            <a:endParaRPr lang="en-US" dirty="0"/>
          </a:p>
        </p:txBody>
      </p:sp>
      <p:sp>
        <p:nvSpPr>
          <p:cNvPr id="4" name="Footer Placeholder 3">
            <a:extLst>
              <a:ext uri="{FF2B5EF4-FFF2-40B4-BE49-F238E27FC236}">
                <a16:creationId xmlns:a16="http://schemas.microsoft.com/office/drawing/2014/main" id="{A4CCC245-3872-F74A-8FFA-854ABFA739B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09EE573-0BAA-0A4E-A6AD-55F02F5EE84E}"/>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381716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176FD4E2-E401-6F45-B7FE-9A77325A1839}" type="datetime1">
              <a:rPr lang="en-CA" smtClean="0"/>
              <a:t>2018-04-23</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650DDC35-79B6-0041-B4C7-CB5692D29F21}" type="datetime1">
              <a:rPr lang="en-CA" smtClean="0"/>
              <a:t>2018-04-23</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183098-6750-0A4A-A80C-BB50093CFA10}" type="datetime1">
              <a:rPr lang="en-CA" smtClean="0"/>
              <a:t>2018-04-23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FA0BDF-3321-A540-8CAA-34D720F5A9BA}" type="datetime1">
              <a:rPr lang="en-CA" smtClean="0"/>
              <a:t>2018-04-23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3592-555A-8D4D-93FA-95A27EDEAF31}"/>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6DD0DD-E713-EF43-86DC-75E63C89AE1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D3F84F-4F4F-2D42-B9DE-C3CA6F30B13F}"/>
              </a:ext>
            </a:extLst>
          </p:cNvPr>
          <p:cNvSpPr>
            <a:spLocks noGrp="1"/>
          </p:cNvSpPr>
          <p:nvPr>
            <p:ph type="dt" sz="half" idx="10"/>
          </p:nvPr>
        </p:nvSpPr>
        <p:spPr/>
        <p:txBody>
          <a:bodyPr/>
          <a:lstStyle/>
          <a:p>
            <a:fld id="{F81F0357-3BA1-5D47-90FB-CB7FE0A2D927}" type="datetime1">
              <a:rPr lang="en-CA" smtClean="0"/>
              <a:t>2018-04-23</a:t>
            </a:fld>
            <a:endParaRPr lang="en-US"/>
          </a:p>
        </p:txBody>
      </p:sp>
      <p:sp>
        <p:nvSpPr>
          <p:cNvPr id="5" name="Footer Placeholder 4">
            <a:extLst>
              <a:ext uri="{FF2B5EF4-FFF2-40B4-BE49-F238E27FC236}">
                <a16:creationId xmlns:a16="http://schemas.microsoft.com/office/drawing/2014/main" id="{04C1B6EA-FC78-A04D-B5CB-15B8B8F9D53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DD474C9-87CB-9E4B-BDAF-1F6F7C32A0A1}"/>
              </a:ext>
            </a:extLst>
          </p:cNvPr>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1514454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C9B0840-776B-CA47-B54A-36563988CE90}" type="datetime1">
              <a:rPr lang="en-CA" smtClean="0"/>
              <a:t>2018-04-23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AD5DB-BAF9-4949-ABFC-9FD336EC576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576D01FA-45AE-7749-923B-B1A97CC36B5A}"/>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3FE2F0-6D3F-4943-B0C0-C84988BDA5C7}"/>
              </a:ext>
            </a:extLst>
          </p:cNvPr>
          <p:cNvSpPr>
            <a:spLocks noGrp="1"/>
          </p:cNvSpPr>
          <p:nvPr>
            <p:ph type="dt" sz="half" idx="10"/>
          </p:nvPr>
        </p:nvSpPr>
        <p:spPr/>
        <p:txBody>
          <a:bodyPr/>
          <a:lstStyle/>
          <a:p>
            <a:fld id="{0B522879-BC6F-FE42-B3C6-6C2674D43178}" type="datetime1">
              <a:rPr lang="en-CA" smtClean="0"/>
              <a:t>2018-04-23</a:t>
            </a:fld>
            <a:endParaRPr lang="en-US"/>
          </a:p>
        </p:txBody>
      </p:sp>
      <p:sp>
        <p:nvSpPr>
          <p:cNvPr id="5" name="Footer Placeholder 4">
            <a:extLst>
              <a:ext uri="{FF2B5EF4-FFF2-40B4-BE49-F238E27FC236}">
                <a16:creationId xmlns:a16="http://schemas.microsoft.com/office/drawing/2014/main" id="{FA06C7EF-A707-D64A-8BAC-E08B9AACEB0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E2FAED8-24E4-804D-8C17-371B25F1EA5A}"/>
              </a:ext>
            </a:extLst>
          </p:cNvPr>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33725853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77D8E-8BAA-7042-A47A-6156BBD06BA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74D559-646B-DE45-BD86-875B54A0E5CE}"/>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0941381-1465-E442-A360-27FDCB8AD658}"/>
              </a:ext>
            </a:extLst>
          </p:cNvPr>
          <p:cNvSpPr>
            <a:spLocks noGrp="1"/>
          </p:cNvSpPr>
          <p:nvPr>
            <p:ph type="dt" sz="half" idx="10"/>
          </p:nvPr>
        </p:nvSpPr>
        <p:spPr/>
        <p:txBody>
          <a:bodyPr/>
          <a:lstStyle/>
          <a:p>
            <a:fld id="{30B42812-4D55-144D-A6E0-161707DDAD2A}" type="datetime1">
              <a:rPr lang="en-CA" smtClean="0"/>
              <a:t>2018-04-23</a:t>
            </a:fld>
            <a:endParaRPr lang="en-US"/>
          </a:p>
        </p:txBody>
      </p:sp>
      <p:sp>
        <p:nvSpPr>
          <p:cNvPr id="5" name="Footer Placeholder 4">
            <a:extLst>
              <a:ext uri="{FF2B5EF4-FFF2-40B4-BE49-F238E27FC236}">
                <a16:creationId xmlns:a16="http://schemas.microsoft.com/office/drawing/2014/main" id="{0FA48E10-0DDF-2147-8D50-25D63493C04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F04AAFD-CC21-3E47-877A-501A47EEAE85}"/>
              </a:ext>
            </a:extLst>
          </p:cNvPr>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600130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3F70F-3A11-C949-9118-A26D45849E7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67716D4C-E434-CA42-82DF-E063FD152A3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3CC4B9-49D2-3844-8527-8B76ACBD69EF}"/>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5F2198-7E58-0345-916C-80831B2C31DC}"/>
              </a:ext>
            </a:extLst>
          </p:cNvPr>
          <p:cNvSpPr>
            <a:spLocks noGrp="1"/>
          </p:cNvSpPr>
          <p:nvPr>
            <p:ph type="dt" sz="half" idx="10"/>
          </p:nvPr>
        </p:nvSpPr>
        <p:spPr/>
        <p:txBody>
          <a:bodyPr/>
          <a:lstStyle/>
          <a:p>
            <a:fld id="{FB74DE03-CB4F-C74F-ADCB-08B807FE3463}" type="datetime1">
              <a:rPr lang="en-CA" smtClean="0"/>
              <a:t>2018-04-23</a:t>
            </a:fld>
            <a:endParaRPr lang="en-US"/>
          </a:p>
        </p:txBody>
      </p:sp>
      <p:sp>
        <p:nvSpPr>
          <p:cNvPr id="6" name="Footer Placeholder 5">
            <a:extLst>
              <a:ext uri="{FF2B5EF4-FFF2-40B4-BE49-F238E27FC236}">
                <a16:creationId xmlns:a16="http://schemas.microsoft.com/office/drawing/2014/main" id="{CABAAA19-C1A5-9E44-BF52-5930A9FE42D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68E03D-F26B-BB46-821A-D610D7C7C198}"/>
              </a:ext>
            </a:extLst>
          </p:cNvPr>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36398985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E6848-85EA-0E4B-8468-3C7068D8A27B}"/>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E0E68A9-A832-4044-86A7-B0501999F3B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0BE5DF-4729-1444-B09D-404D9ABC9349}"/>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34C7DA-4B3A-7D4B-8C8B-304F4864473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B06643-C604-9743-A118-108F0E97360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090901-00C8-2D43-9E73-F8AEB6CB1D40}"/>
              </a:ext>
            </a:extLst>
          </p:cNvPr>
          <p:cNvSpPr>
            <a:spLocks noGrp="1"/>
          </p:cNvSpPr>
          <p:nvPr>
            <p:ph type="dt" sz="half" idx="10"/>
          </p:nvPr>
        </p:nvSpPr>
        <p:spPr/>
        <p:txBody>
          <a:bodyPr/>
          <a:lstStyle/>
          <a:p>
            <a:fld id="{AF20686E-F1CD-D943-A353-33DEFE27D106}" type="datetime1">
              <a:rPr lang="en-CA" smtClean="0"/>
              <a:t>2018-04-23</a:t>
            </a:fld>
            <a:endParaRPr lang="en-US"/>
          </a:p>
        </p:txBody>
      </p:sp>
      <p:sp>
        <p:nvSpPr>
          <p:cNvPr id="8" name="Footer Placeholder 7">
            <a:extLst>
              <a:ext uri="{FF2B5EF4-FFF2-40B4-BE49-F238E27FC236}">
                <a16:creationId xmlns:a16="http://schemas.microsoft.com/office/drawing/2014/main" id="{4A7B0D5D-0AA3-444A-B074-7BA1C4A1A05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F57C3CCA-E295-A243-8D0F-369663A741E4}"/>
              </a:ext>
            </a:extLst>
          </p:cNvPr>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18592320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63482-1C24-AA4D-B800-75F120E78B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A7843A5C-73BE-CA40-A66D-DBD5A293C0E4}"/>
              </a:ext>
            </a:extLst>
          </p:cNvPr>
          <p:cNvSpPr>
            <a:spLocks noGrp="1"/>
          </p:cNvSpPr>
          <p:nvPr>
            <p:ph type="dt" sz="half" idx="10"/>
          </p:nvPr>
        </p:nvSpPr>
        <p:spPr/>
        <p:txBody>
          <a:bodyPr/>
          <a:lstStyle/>
          <a:p>
            <a:fld id="{8D16B6B0-28CB-7146-BC86-14F374F20317}" type="datetime1">
              <a:rPr lang="en-CA" smtClean="0"/>
              <a:t>2018-04-23</a:t>
            </a:fld>
            <a:endParaRPr lang="en-US"/>
          </a:p>
        </p:txBody>
      </p:sp>
      <p:sp>
        <p:nvSpPr>
          <p:cNvPr id="4" name="Footer Placeholder 3">
            <a:extLst>
              <a:ext uri="{FF2B5EF4-FFF2-40B4-BE49-F238E27FC236}">
                <a16:creationId xmlns:a16="http://schemas.microsoft.com/office/drawing/2014/main" id="{4726B8DB-A7AB-0A48-8BF3-950B9E516DD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EB98251-9EA5-CB42-9720-B3AD18542A69}"/>
              </a:ext>
            </a:extLst>
          </p:cNvPr>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23390940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AE2174-C615-F840-98C6-82FFC2B78FFE}"/>
              </a:ext>
            </a:extLst>
          </p:cNvPr>
          <p:cNvSpPr>
            <a:spLocks noGrp="1"/>
          </p:cNvSpPr>
          <p:nvPr>
            <p:ph type="dt" sz="half" idx="10"/>
          </p:nvPr>
        </p:nvSpPr>
        <p:spPr/>
        <p:txBody>
          <a:bodyPr/>
          <a:lstStyle/>
          <a:p>
            <a:fld id="{E0B9CB68-33E1-404B-8A49-6C9BFA312E2E}" type="datetime1">
              <a:rPr lang="en-CA" smtClean="0"/>
              <a:t>2018-04-23</a:t>
            </a:fld>
            <a:endParaRPr lang="en-US"/>
          </a:p>
        </p:txBody>
      </p:sp>
      <p:sp>
        <p:nvSpPr>
          <p:cNvPr id="3" name="Footer Placeholder 2">
            <a:extLst>
              <a:ext uri="{FF2B5EF4-FFF2-40B4-BE49-F238E27FC236}">
                <a16:creationId xmlns:a16="http://schemas.microsoft.com/office/drawing/2014/main" id="{76172F95-53E5-A94F-B774-DBF69834EDF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A65B05ED-39A5-F24C-A1DC-6542454B0688}"/>
              </a:ext>
            </a:extLst>
          </p:cNvPr>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37514232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5E1F8-1E2D-264F-BBF8-134735B155F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8B9BD9-1BAF-AA42-9F41-80ECE050DEFE}"/>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8575CB-0AC7-FA48-952D-82BCF847764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BC091D-32DF-FC4C-8A70-E4FD7264A3DF}"/>
              </a:ext>
            </a:extLst>
          </p:cNvPr>
          <p:cNvSpPr>
            <a:spLocks noGrp="1"/>
          </p:cNvSpPr>
          <p:nvPr>
            <p:ph type="dt" sz="half" idx="10"/>
          </p:nvPr>
        </p:nvSpPr>
        <p:spPr/>
        <p:txBody>
          <a:bodyPr/>
          <a:lstStyle/>
          <a:p>
            <a:fld id="{BB9EB966-E151-7148-AB80-DF6C44D6F2D2}" type="datetime1">
              <a:rPr lang="en-CA" smtClean="0"/>
              <a:t>2018-04-23</a:t>
            </a:fld>
            <a:endParaRPr lang="en-US"/>
          </a:p>
        </p:txBody>
      </p:sp>
      <p:sp>
        <p:nvSpPr>
          <p:cNvPr id="6" name="Footer Placeholder 5">
            <a:extLst>
              <a:ext uri="{FF2B5EF4-FFF2-40B4-BE49-F238E27FC236}">
                <a16:creationId xmlns:a16="http://schemas.microsoft.com/office/drawing/2014/main" id="{FFA7103C-5762-894B-B60E-F8DBC5A4A63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4A48A7F-9BC6-A244-B06C-C6FE5BD66EBB}"/>
              </a:ext>
            </a:extLst>
          </p:cNvPr>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13419471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00A01-3898-FA4B-AB32-24490413467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833A43-CCB6-0642-B216-8ECEF4BA0E65}"/>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1AA275-117A-DA44-B09F-A5623A0E77C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CF2DE6-4247-5646-9A91-8AF125D1FD85}"/>
              </a:ext>
            </a:extLst>
          </p:cNvPr>
          <p:cNvSpPr>
            <a:spLocks noGrp="1"/>
          </p:cNvSpPr>
          <p:nvPr>
            <p:ph type="dt" sz="half" idx="10"/>
          </p:nvPr>
        </p:nvSpPr>
        <p:spPr/>
        <p:txBody>
          <a:bodyPr/>
          <a:lstStyle/>
          <a:p>
            <a:fld id="{1E81CBD3-BBB1-2840-B181-D89D9564F11E}" type="datetime1">
              <a:rPr lang="en-CA" smtClean="0"/>
              <a:t>2018-04-23</a:t>
            </a:fld>
            <a:endParaRPr lang="en-US"/>
          </a:p>
        </p:txBody>
      </p:sp>
      <p:sp>
        <p:nvSpPr>
          <p:cNvPr id="6" name="Footer Placeholder 5">
            <a:extLst>
              <a:ext uri="{FF2B5EF4-FFF2-40B4-BE49-F238E27FC236}">
                <a16:creationId xmlns:a16="http://schemas.microsoft.com/office/drawing/2014/main" id="{D6D4D4ED-A749-CA47-AEB1-3022F4CB2A2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9CBB6587-CF52-924B-81FC-F86BAD507CAC}"/>
              </a:ext>
            </a:extLst>
          </p:cNvPr>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4921802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DF333-E7D3-FC45-8DFB-6975FD3B74D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9EBEE11-9C3C-184F-9E36-67F905C6710E}"/>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3608E8-14A6-2246-B162-3AF12322D9F6}"/>
              </a:ext>
            </a:extLst>
          </p:cNvPr>
          <p:cNvSpPr>
            <a:spLocks noGrp="1"/>
          </p:cNvSpPr>
          <p:nvPr>
            <p:ph type="dt" sz="half" idx="10"/>
          </p:nvPr>
        </p:nvSpPr>
        <p:spPr/>
        <p:txBody>
          <a:bodyPr/>
          <a:lstStyle/>
          <a:p>
            <a:fld id="{30FAB534-09DC-BF43-8D7C-058C26E97EBB}" type="datetime1">
              <a:rPr lang="en-CA" smtClean="0"/>
              <a:t>2018-04-23</a:t>
            </a:fld>
            <a:endParaRPr lang="en-US"/>
          </a:p>
        </p:txBody>
      </p:sp>
      <p:sp>
        <p:nvSpPr>
          <p:cNvPr id="5" name="Footer Placeholder 4">
            <a:extLst>
              <a:ext uri="{FF2B5EF4-FFF2-40B4-BE49-F238E27FC236}">
                <a16:creationId xmlns:a16="http://schemas.microsoft.com/office/drawing/2014/main" id="{188EEFA3-D751-BD42-AD15-816DA95EA37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7A8E045-2F8F-2F4A-B72C-AD3743481B28}"/>
              </a:ext>
            </a:extLst>
          </p:cNvPr>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14822247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49820A-7A28-BC4B-8502-796145E346EA}"/>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2E37A3-0875-B64E-B521-A1F5E7A32A9C}"/>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6897B2-CF3B-7745-A326-2FF9663039F9}"/>
              </a:ext>
            </a:extLst>
          </p:cNvPr>
          <p:cNvSpPr>
            <a:spLocks noGrp="1"/>
          </p:cNvSpPr>
          <p:nvPr>
            <p:ph type="dt" sz="half" idx="10"/>
          </p:nvPr>
        </p:nvSpPr>
        <p:spPr/>
        <p:txBody>
          <a:bodyPr/>
          <a:lstStyle/>
          <a:p>
            <a:fld id="{6D57A748-06C1-6441-B8F1-BF4236A4BEED}" type="datetime1">
              <a:rPr lang="en-CA" smtClean="0"/>
              <a:t>2018-04-23</a:t>
            </a:fld>
            <a:endParaRPr lang="en-US"/>
          </a:p>
        </p:txBody>
      </p:sp>
      <p:sp>
        <p:nvSpPr>
          <p:cNvPr id="5" name="Footer Placeholder 4">
            <a:extLst>
              <a:ext uri="{FF2B5EF4-FFF2-40B4-BE49-F238E27FC236}">
                <a16:creationId xmlns:a16="http://schemas.microsoft.com/office/drawing/2014/main" id="{8A7A99FF-9C96-8947-94F5-1F50A2B2709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A1C8A17-ED01-1E45-923E-AA5184321F83}"/>
              </a:ext>
            </a:extLst>
          </p:cNvPr>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100227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EBBAA-2CBD-DE4F-8A86-EF177A7637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19B191-32C6-9B4A-A105-698AAC505251}"/>
              </a:ext>
            </a:extLst>
          </p:cNvPr>
          <p:cNvSpPr>
            <a:spLocks noGrp="1"/>
          </p:cNvSpPr>
          <p:nvPr>
            <p:ph type="dt" sz="half" idx="10"/>
          </p:nvPr>
        </p:nvSpPr>
        <p:spPr/>
        <p:txBody>
          <a:bodyPr/>
          <a:lstStyle/>
          <a:p>
            <a:fld id="{14A76334-E11A-1A47-82B8-1C923A9C0385}" type="datetime1">
              <a:rPr lang="en-CA" smtClean="0"/>
              <a:t>2018-04-23</a:t>
            </a:fld>
            <a:endParaRPr lang="en-US" dirty="0"/>
          </a:p>
        </p:txBody>
      </p:sp>
      <p:sp>
        <p:nvSpPr>
          <p:cNvPr id="4" name="Footer Placeholder 3">
            <a:extLst>
              <a:ext uri="{FF2B5EF4-FFF2-40B4-BE49-F238E27FC236}">
                <a16:creationId xmlns:a16="http://schemas.microsoft.com/office/drawing/2014/main" id="{4BDAECCD-72A9-0549-A084-1777328B8BA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B14BB39-56E3-EC4E-BD4A-483C4A8FDE15}"/>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1494309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F2EE-580F-FF4C-9FD7-11D9C5F384A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02F03B-27D5-6A47-AD23-341E24E9DB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2FA5B1-D01A-5546-A624-EA587ECD4176}"/>
              </a:ext>
            </a:extLst>
          </p:cNvPr>
          <p:cNvSpPr>
            <a:spLocks noGrp="1"/>
          </p:cNvSpPr>
          <p:nvPr>
            <p:ph type="dt" sz="half" idx="10"/>
          </p:nvPr>
        </p:nvSpPr>
        <p:spPr/>
        <p:txBody>
          <a:bodyPr/>
          <a:lstStyle/>
          <a:p>
            <a:fld id="{066A328F-4FA9-424D-8D24-ACB6BD0781C7}" type="datetime1">
              <a:rPr lang="en-CA" smtClean="0"/>
              <a:t>2018-04-23</a:t>
            </a:fld>
            <a:endParaRPr lang="en-US"/>
          </a:p>
        </p:txBody>
      </p:sp>
      <p:sp>
        <p:nvSpPr>
          <p:cNvPr id="5" name="Footer Placeholder 4">
            <a:extLst>
              <a:ext uri="{FF2B5EF4-FFF2-40B4-BE49-F238E27FC236}">
                <a16:creationId xmlns:a16="http://schemas.microsoft.com/office/drawing/2014/main" id="{F0418D00-4CE5-6D44-A1D6-034262A8D2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664950-7066-1B49-85DF-8B42287DF73A}"/>
              </a:ext>
            </a:extLst>
          </p:cNvPr>
          <p:cNvSpPr>
            <a:spLocks noGrp="1"/>
          </p:cNvSpPr>
          <p:nvPr>
            <p:ph type="sldNum" sz="quarter" idx="12"/>
          </p:nvPr>
        </p:nvSpPr>
        <p:spPr/>
        <p:txBody>
          <a:bodyPr/>
          <a:lstStyle/>
          <a:p>
            <a:fld id="{F9368CC4-3FCD-E841-A10E-5B0BBEDBA13F}" type="slidenum">
              <a:rPr lang="en-US" smtClean="0"/>
              <a:t>‹#›</a:t>
            </a:fld>
            <a:endParaRPr lang="en-US"/>
          </a:p>
        </p:txBody>
      </p:sp>
    </p:spTree>
    <p:extLst>
      <p:ext uri="{BB962C8B-B14F-4D97-AF65-F5344CB8AC3E}">
        <p14:creationId xmlns:p14="http://schemas.microsoft.com/office/powerpoint/2010/main" val="29291711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454A4-7CA3-854D-A5FB-3BD02C6D51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12390B-7C03-FB4D-A84E-972B81E6BCC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731AA-AD9C-7C43-8FA3-50302A6C134C}"/>
              </a:ext>
            </a:extLst>
          </p:cNvPr>
          <p:cNvSpPr>
            <a:spLocks noGrp="1"/>
          </p:cNvSpPr>
          <p:nvPr>
            <p:ph type="dt" sz="half" idx="10"/>
          </p:nvPr>
        </p:nvSpPr>
        <p:spPr/>
        <p:txBody>
          <a:bodyPr/>
          <a:lstStyle/>
          <a:p>
            <a:fld id="{263EA4B4-D41A-1B42-A61F-9E4405C63A4E}" type="datetime1">
              <a:rPr lang="en-CA" smtClean="0"/>
              <a:t>2018-04-23</a:t>
            </a:fld>
            <a:endParaRPr lang="en-US"/>
          </a:p>
        </p:txBody>
      </p:sp>
      <p:sp>
        <p:nvSpPr>
          <p:cNvPr id="5" name="Footer Placeholder 4">
            <a:extLst>
              <a:ext uri="{FF2B5EF4-FFF2-40B4-BE49-F238E27FC236}">
                <a16:creationId xmlns:a16="http://schemas.microsoft.com/office/drawing/2014/main" id="{ADA519DE-14CB-1045-96E2-DA1D549FA8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D6590-9787-5445-A764-4F27B4EA3925}"/>
              </a:ext>
            </a:extLst>
          </p:cNvPr>
          <p:cNvSpPr>
            <a:spLocks noGrp="1"/>
          </p:cNvSpPr>
          <p:nvPr>
            <p:ph type="sldNum" sz="quarter" idx="12"/>
          </p:nvPr>
        </p:nvSpPr>
        <p:spPr/>
        <p:txBody>
          <a:bodyPr/>
          <a:lstStyle/>
          <a:p>
            <a:fld id="{F9368CC4-3FCD-E841-A10E-5B0BBEDBA13F}" type="slidenum">
              <a:rPr lang="en-US" smtClean="0"/>
              <a:t>‹#›</a:t>
            </a:fld>
            <a:endParaRPr lang="en-US"/>
          </a:p>
        </p:txBody>
      </p:sp>
    </p:spTree>
    <p:extLst>
      <p:ext uri="{BB962C8B-B14F-4D97-AF65-F5344CB8AC3E}">
        <p14:creationId xmlns:p14="http://schemas.microsoft.com/office/powerpoint/2010/main" val="35399287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DEE81-D2EE-1742-99F3-1A96F0DBB8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C0941A-2C2E-B447-89BC-DB13BF09E2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3BB6B8-8610-3442-9EB2-23E71AC59744}"/>
              </a:ext>
            </a:extLst>
          </p:cNvPr>
          <p:cNvSpPr>
            <a:spLocks noGrp="1"/>
          </p:cNvSpPr>
          <p:nvPr>
            <p:ph type="dt" sz="half" idx="10"/>
          </p:nvPr>
        </p:nvSpPr>
        <p:spPr/>
        <p:txBody>
          <a:bodyPr/>
          <a:lstStyle/>
          <a:p>
            <a:fld id="{07260283-F60C-6B48-83F1-CC121F6A9ABA}" type="datetime1">
              <a:rPr lang="en-CA" smtClean="0"/>
              <a:t>2018-04-23</a:t>
            </a:fld>
            <a:endParaRPr lang="en-US"/>
          </a:p>
        </p:txBody>
      </p:sp>
      <p:sp>
        <p:nvSpPr>
          <p:cNvPr id="5" name="Footer Placeholder 4">
            <a:extLst>
              <a:ext uri="{FF2B5EF4-FFF2-40B4-BE49-F238E27FC236}">
                <a16:creationId xmlns:a16="http://schemas.microsoft.com/office/drawing/2014/main" id="{FC373C1C-9074-3247-B75C-C05B64E01D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706016-1FBD-A54F-8018-B06735C48817}"/>
              </a:ext>
            </a:extLst>
          </p:cNvPr>
          <p:cNvSpPr>
            <a:spLocks noGrp="1"/>
          </p:cNvSpPr>
          <p:nvPr>
            <p:ph type="sldNum" sz="quarter" idx="12"/>
          </p:nvPr>
        </p:nvSpPr>
        <p:spPr/>
        <p:txBody>
          <a:bodyPr/>
          <a:lstStyle/>
          <a:p>
            <a:fld id="{F9368CC4-3FCD-E841-A10E-5B0BBEDBA13F}" type="slidenum">
              <a:rPr lang="en-US" smtClean="0"/>
              <a:t>‹#›</a:t>
            </a:fld>
            <a:endParaRPr lang="en-US"/>
          </a:p>
        </p:txBody>
      </p:sp>
    </p:spTree>
    <p:extLst>
      <p:ext uri="{BB962C8B-B14F-4D97-AF65-F5344CB8AC3E}">
        <p14:creationId xmlns:p14="http://schemas.microsoft.com/office/powerpoint/2010/main" val="23555379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8E29B-B822-F942-926B-462D7B2C2E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6535A-661B-BB4E-8142-4AEBF774B9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FDCA93-921D-5942-8C66-231A100E31B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26E17B-BD8B-8642-B3E3-23532541B97C}"/>
              </a:ext>
            </a:extLst>
          </p:cNvPr>
          <p:cNvSpPr>
            <a:spLocks noGrp="1"/>
          </p:cNvSpPr>
          <p:nvPr>
            <p:ph type="dt" sz="half" idx="10"/>
          </p:nvPr>
        </p:nvSpPr>
        <p:spPr/>
        <p:txBody>
          <a:bodyPr/>
          <a:lstStyle/>
          <a:p>
            <a:fld id="{FE95D1DE-CF83-2E40-BD29-7BF78A735CEA}" type="datetime1">
              <a:rPr lang="en-CA" smtClean="0"/>
              <a:t>2018-04-23</a:t>
            </a:fld>
            <a:endParaRPr lang="en-US"/>
          </a:p>
        </p:txBody>
      </p:sp>
      <p:sp>
        <p:nvSpPr>
          <p:cNvPr id="6" name="Footer Placeholder 5">
            <a:extLst>
              <a:ext uri="{FF2B5EF4-FFF2-40B4-BE49-F238E27FC236}">
                <a16:creationId xmlns:a16="http://schemas.microsoft.com/office/drawing/2014/main" id="{10DA74CA-AAEC-6147-8E50-070B9120C9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6B92D-8711-0A4D-9CC5-D58DD65C0917}"/>
              </a:ext>
            </a:extLst>
          </p:cNvPr>
          <p:cNvSpPr>
            <a:spLocks noGrp="1"/>
          </p:cNvSpPr>
          <p:nvPr>
            <p:ph type="sldNum" sz="quarter" idx="12"/>
          </p:nvPr>
        </p:nvSpPr>
        <p:spPr/>
        <p:txBody>
          <a:bodyPr/>
          <a:lstStyle/>
          <a:p>
            <a:fld id="{F9368CC4-3FCD-E841-A10E-5B0BBEDBA13F}" type="slidenum">
              <a:rPr lang="en-US" smtClean="0"/>
              <a:t>‹#›</a:t>
            </a:fld>
            <a:endParaRPr lang="en-US"/>
          </a:p>
        </p:txBody>
      </p:sp>
    </p:spTree>
    <p:extLst>
      <p:ext uri="{BB962C8B-B14F-4D97-AF65-F5344CB8AC3E}">
        <p14:creationId xmlns:p14="http://schemas.microsoft.com/office/powerpoint/2010/main" val="499643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6D941-432F-6042-9419-76706B6A49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5A34A7-04E7-E149-9050-9CCCA0A47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F9A26C8-B506-9147-96A5-BE88616D3F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F28F44-41E4-7B41-94A6-113D078BB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804DD3-044F-E548-9510-3C7DE38C0BB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829ECD-864E-0040-A764-C72A17ACCE34}"/>
              </a:ext>
            </a:extLst>
          </p:cNvPr>
          <p:cNvSpPr>
            <a:spLocks noGrp="1"/>
          </p:cNvSpPr>
          <p:nvPr>
            <p:ph type="dt" sz="half" idx="10"/>
          </p:nvPr>
        </p:nvSpPr>
        <p:spPr/>
        <p:txBody>
          <a:bodyPr/>
          <a:lstStyle/>
          <a:p>
            <a:fld id="{CF9C6C80-20EF-9A42-9992-BC551696ACC3}" type="datetime1">
              <a:rPr lang="en-CA" smtClean="0"/>
              <a:t>2018-04-23</a:t>
            </a:fld>
            <a:endParaRPr lang="en-US"/>
          </a:p>
        </p:txBody>
      </p:sp>
      <p:sp>
        <p:nvSpPr>
          <p:cNvPr id="8" name="Footer Placeholder 7">
            <a:extLst>
              <a:ext uri="{FF2B5EF4-FFF2-40B4-BE49-F238E27FC236}">
                <a16:creationId xmlns:a16="http://schemas.microsoft.com/office/drawing/2014/main" id="{4D0244B2-1F84-6949-834E-55066294E1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EA657F-EA5A-314D-9270-CDD76CC7AAE4}"/>
              </a:ext>
            </a:extLst>
          </p:cNvPr>
          <p:cNvSpPr>
            <a:spLocks noGrp="1"/>
          </p:cNvSpPr>
          <p:nvPr>
            <p:ph type="sldNum" sz="quarter" idx="12"/>
          </p:nvPr>
        </p:nvSpPr>
        <p:spPr/>
        <p:txBody>
          <a:bodyPr/>
          <a:lstStyle/>
          <a:p>
            <a:fld id="{F9368CC4-3FCD-E841-A10E-5B0BBEDBA13F}" type="slidenum">
              <a:rPr lang="en-US" smtClean="0"/>
              <a:t>‹#›</a:t>
            </a:fld>
            <a:endParaRPr lang="en-US"/>
          </a:p>
        </p:txBody>
      </p:sp>
    </p:spTree>
    <p:extLst>
      <p:ext uri="{BB962C8B-B14F-4D97-AF65-F5344CB8AC3E}">
        <p14:creationId xmlns:p14="http://schemas.microsoft.com/office/powerpoint/2010/main" val="7220967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D674C-8881-6445-8AFD-A7B01C4A00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68B379-A4BE-9245-B98A-FDB1FA37CE00}"/>
              </a:ext>
            </a:extLst>
          </p:cNvPr>
          <p:cNvSpPr>
            <a:spLocks noGrp="1"/>
          </p:cNvSpPr>
          <p:nvPr>
            <p:ph type="dt" sz="half" idx="10"/>
          </p:nvPr>
        </p:nvSpPr>
        <p:spPr/>
        <p:txBody>
          <a:bodyPr/>
          <a:lstStyle/>
          <a:p>
            <a:fld id="{06F306EF-0BB4-2649-95E6-51D0134C2A0A}" type="datetime1">
              <a:rPr lang="en-CA" smtClean="0"/>
              <a:t>2018-04-23</a:t>
            </a:fld>
            <a:endParaRPr lang="en-US"/>
          </a:p>
        </p:txBody>
      </p:sp>
      <p:sp>
        <p:nvSpPr>
          <p:cNvPr id="4" name="Footer Placeholder 3">
            <a:extLst>
              <a:ext uri="{FF2B5EF4-FFF2-40B4-BE49-F238E27FC236}">
                <a16:creationId xmlns:a16="http://schemas.microsoft.com/office/drawing/2014/main" id="{56B876D6-5655-5344-9E65-201BDF8702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1838ED-6443-B941-BCD2-1B4C4E2CDFA3}"/>
              </a:ext>
            </a:extLst>
          </p:cNvPr>
          <p:cNvSpPr>
            <a:spLocks noGrp="1"/>
          </p:cNvSpPr>
          <p:nvPr>
            <p:ph type="sldNum" sz="quarter" idx="12"/>
          </p:nvPr>
        </p:nvSpPr>
        <p:spPr/>
        <p:txBody>
          <a:bodyPr/>
          <a:lstStyle/>
          <a:p>
            <a:fld id="{F9368CC4-3FCD-E841-A10E-5B0BBEDBA13F}" type="slidenum">
              <a:rPr lang="en-US" smtClean="0"/>
              <a:t>‹#›</a:t>
            </a:fld>
            <a:endParaRPr lang="en-US"/>
          </a:p>
        </p:txBody>
      </p:sp>
    </p:spTree>
    <p:extLst>
      <p:ext uri="{BB962C8B-B14F-4D97-AF65-F5344CB8AC3E}">
        <p14:creationId xmlns:p14="http://schemas.microsoft.com/office/powerpoint/2010/main" val="9462977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69BFC4-5F4E-3644-ADDE-14E42D5F941E}"/>
              </a:ext>
            </a:extLst>
          </p:cNvPr>
          <p:cNvSpPr>
            <a:spLocks noGrp="1"/>
          </p:cNvSpPr>
          <p:nvPr>
            <p:ph type="dt" sz="half" idx="10"/>
          </p:nvPr>
        </p:nvSpPr>
        <p:spPr/>
        <p:txBody>
          <a:bodyPr/>
          <a:lstStyle/>
          <a:p>
            <a:fld id="{445E20A1-8F5E-CF4A-B94F-1B9B79C37DA3}" type="datetime1">
              <a:rPr lang="en-CA" smtClean="0"/>
              <a:t>2018-04-23</a:t>
            </a:fld>
            <a:endParaRPr lang="en-US"/>
          </a:p>
        </p:txBody>
      </p:sp>
      <p:sp>
        <p:nvSpPr>
          <p:cNvPr id="3" name="Footer Placeholder 2">
            <a:extLst>
              <a:ext uri="{FF2B5EF4-FFF2-40B4-BE49-F238E27FC236}">
                <a16:creationId xmlns:a16="http://schemas.microsoft.com/office/drawing/2014/main" id="{5BE9F5A6-7BCB-2446-A38D-A5B06AB83D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7AF92D-EDDE-624B-AA5C-4E600D345E8B}"/>
              </a:ext>
            </a:extLst>
          </p:cNvPr>
          <p:cNvSpPr>
            <a:spLocks noGrp="1"/>
          </p:cNvSpPr>
          <p:nvPr>
            <p:ph type="sldNum" sz="quarter" idx="12"/>
          </p:nvPr>
        </p:nvSpPr>
        <p:spPr/>
        <p:txBody>
          <a:bodyPr/>
          <a:lstStyle/>
          <a:p>
            <a:fld id="{F9368CC4-3FCD-E841-A10E-5B0BBEDBA13F}" type="slidenum">
              <a:rPr lang="en-US" smtClean="0"/>
              <a:t>‹#›</a:t>
            </a:fld>
            <a:endParaRPr lang="en-US"/>
          </a:p>
        </p:txBody>
      </p:sp>
    </p:spTree>
    <p:extLst>
      <p:ext uri="{BB962C8B-B14F-4D97-AF65-F5344CB8AC3E}">
        <p14:creationId xmlns:p14="http://schemas.microsoft.com/office/powerpoint/2010/main" val="11103120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EB76E-27E2-3741-A438-285D54BE23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FAF90B-9EFC-2548-B4D7-4081CFB016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BCDD79-1993-B84C-B308-522CB76404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AE13DD-301E-424E-A93C-99F00982463B}"/>
              </a:ext>
            </a:extLst>
          </p:cNvPr>
          <p:cNvSpPr>
            <a:spLocks noGrp="1"/>
          </p:cNvSpPr>
          <p:nvPr>
            <p:ph type="dt" sz="half" idx="10"/>
          </p:nvPr>
        </p:nvSpPr>
        <p:spPr/>
        <p:txBody>
          <a:bodyPr/>
          <a:lstStyle/>
          <a:p>
            <a:fld id="{39E5B630-18E5-B845-AAEB-2A13767355C0}" type="datetime1">
              <a:rPr lang="en-CA" smtClean="0"/>
              <a:t>2018-04-23</a:t>
            </a:fld>
            <a:endParaRPr lang="en-US"/>
          </a:p>
        </p:txBody>
      </p:sp>
      <p:sp>
        <p:nvSpPr>
          <p:cNvPr id="6" name="Footer Placeholder 5">
            <a:extLst>
              <a:ext uri="{FF2B5EF4-FFF2-40B4-BE49-F238E27FC236}">
                <a16:creationId xmlns:a16="http://schemas.microsoft.com/office/drawing/2014/main" id="{9FFF985E-E324-B24F-8480-69E54B74A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5ED1E8-1E2B-8F48-A26E-52A0740E1A9E}"/>
              </a:ext>
            </a:extLst>
          </p:cNvPr>
          <p:cNvSpPr>
            <a:spLocks noGrp="1"/>
          </p:cNvSpPr>
          <p:nvPr>
            <p:ph type="sldNum" sz="quarter" idx="12"/>
          </p:nvPr>
        </p:nvSpPr>
        <p:spPr/>
        <p:txBody>
          <a:bodyPr/>
          <a:lstStyle/>
          <a:p>
            <a:fld id="{F9368CC4-3FCD-E841-A10E-5B0BBEDBA13F}" type="slidenum">
              <a:rPr lang="en-US" smtClean="0"/>
              <a:t>‹#›</a:t>
            </a:fld>
            <a:endParaRPr lang="en-US"/>
          </a:p>
        </p:txBody>
      </p:sp>
    </p:spTree>
    <p:extLst>
      <p:ext uri="{BB962C8B-B14F-4D97-AF65-F5344CB8AC3E}">
        <p14:creationId xmlns:p14="http://schemas.microsoft.com/office/powerpoint/2010/main" val="10456445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7C827-4428-B741-B846-D8F6C2A1FA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8F210C-0B16-7847-A759-A3A739809B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85440F-677A-214A-AF96-B264CF0CB2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989BE4-BE27-B54A-A40E-90C8EA2B232D}"/>
              </a:ext>
            </a:extLst>
          </p:cNvPr>
          <p:cNvSpPr>
            <a:spLocks noGrp="1"/>
          </p:cNvSpPr>
          <p:nvPr>
            <p:ph type="dt" sz="half" idx="10"/>
          </p:nvPr>
        </p:nvSpPr>
        <p:spPr/>
        <p:txBody>
          <a:bodyPr/>
          <a:lstStyle/>
          <a:p>
            <a:fld id="{5AF97245-EF49-4D44-BDDF-BF684A667EF2}" type="datetime1">
              <a:rPr lang="en-CA" smtClean="0"/>
              <a:t>2018-04-23</a:t>
            </a:fld>
            <a:endParaRPr lang="en-US"/>
          </a:p>
        </p:txBody>
      </p:sp>
      <p:sp>
        <p:nvSpPr>
          <p:cNvPr id="6" name="Footer Placeholder 5">
            <a:extLst>
              <a:ext uri="{FF2B5EF4-FFF2-40B4-BE49-F238E27FC236}">
                <a16:creationId xmlns:a16="http://schemas.microsoft.com/office/drawing/2014/main" id="{DE0C6740-26F6-3641-A03F-E1CBFC51CB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DF9CBD-8A2F-0440-B926-80E3AFE33403}"/>
              </a:ext>
            </a:extLst>
          </p:cNvPr>
          <p:cNvSpPr>
            <a:spLocks noGrp="1"/>
          </p:cNvSpPr>
          <p:nvPr>
            <p:ph type="sldNum" sz="quarter" idx="12"/>
          </p:nvPr>
        </p:nvSpPr>
        <p:spPr/>
        <p:txBody>
          <a:bodyPr/>
          <a:lstStyle/>
          <a:p>
            <a:fld id="{F9368CC4-3FCD-E841-A10E-5B0BBEDBA13F}" type="slidenum">
              <a:rPr lang="en-US" smtClean="0"/>
              <a:t>‹#›</a:t>
            </a:fld>
            <a:endParaRPr lang="en-US"/>
          </a:p>
        </p:txBody>
      </p:sp>
    </p:spTree>
    <p:extLst>
      <p:ext uri="{BB962C8B-B14F-4D97-AF65-F5344CB8AC3E}">
        <p14:creationId xmlns:p14="http://schemas.microsoft.com/office/powerpoint/2010/main" val="279309343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0C9F4-64EB-BA42-B37D-CC4F14C79E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3CED6B-56A1-0044-9E08-C9B87BC4A0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43432F-2E05-724C-B1ED-DEAD8079D137}"/>
              </a:ext>
            </a:extLst>
          </p:cNvPr>
          <p:cNvSpPr>
            <a:spLocks noGrp="1"/>
          </p:cNvSpPr>
          <p:nvPr>
            <p:ph type="dt" sz="half" idx="10"/>
          </p:nvPr>
        </p:nvSpPr>
        <p:spPr/>
        <p:txBody>
          <a:bodyPr/>
          <a:lstStyle/>
          <a:p>
            <a:fld id="{9B239A45-3D7F-9B40-ABB4-EE2CBF7F5EFA}" type="datetime1">
              <a:rPr lang="en-CA" smtClean="0"/>
              <a:t>2018-04-23</a:t>
            </a:fld>
            <a:endParaRPr lang="en-US"/>
          </a:p>
        </p:txBody>
      </p:sp>
      <p:sp>
        <p:nvSpPr>
          <p:cNvPr id="5" name="Footer Placeholder 4">
            <a:extLst>
              <a:ext uri="{FF2B5EF4-FFF2-40B4-BE49-F238E27FC236}">
                <a16:creationId xmlns:a16="http://schemas.microsoft.com/office/drawing/2014/main" id="{CA8E5C50-4845-AC4F-8F1F-031FCF1410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370D60-9F92-8141-BDA0-44E6590939A0}"/>
              </a:ext>
            </a:extLst>
          </p:cNvPr>
          <p:cNvSpPr>
            <a:spLocks noGrp="1"/>
          </p:cNvSpPr>
          <p:nvPr>
            <p:ph type="sldNum" sz="quarter" idx="12"/>
          </p:nvPr>
        </p:nvSpPr>
        <p:spPr/>
        <p:txBody>
          <a:bodyPr/>
          <a:lstStyle/>
          <a:p>
            <a:fld id="{F9368CC4-3FCD-E841-A10E-5B0BBEDBA13F}" type="slidenum">
              <a:rPr lang="en-US" smtClean="0"/>
              <a:t>‹#›</a:t>
            </a:fld>
            <a:endParaRPr lang="en-US"/>
          </a:p>
        </p:txBody>
      </p:sp>
    </p:spTree>
    <p:extLst>
      <p:ext uri="{BB962C8B-B14F-4D97-AF65-F5344CB8AC3E}">
        <p14:creationId xmlns:p14="http://schemas.microsoft.com/office/powerpoint/2010/main" val="1198954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07BCBAB-DBDF-F04A-8840-03EB8A046F8C}" type="datetime1">
              <a:rPr lang="en-CA" smtClean="0"/>
              <a:t>2018-04-23</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9127384"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1"/>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bg2">
                <a:lumMod val="50000"/>
                <a:lumOff val="50000"/>
              </a:schemeClr>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1CB21B-C228-3B4D-B410-1C10D95698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C11F61-2EDB-DD44-A93F-14897E9293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C2CAD8-EB2E-784E-8521-BC69195BC608}"/>
              </a:ext>
            </a:extLst>
          </p:cNvPr>
          <p:cNvSpPr>
            <a:spLocks noGrp="1"/>
          </p:cNvSpPr>
          <p:nvPr>
            <p:ph type="dt" sz="half" idx="10"/>
          </p:nvPr>
        </p:nvSpPr>
        <p:spPr/>
        <p:txBody>
          <a:bodyPr/>
          <a:lstStyle/>
          <a:p>
            <a:fld id="{6C5B5D51-D4B3-074D-AD69-EBDA6DF34C92}" type="datetime1">
              <a:rPr lang="en-CA" smtClean="0"/>
              <a:t>2018-04-23</a:t>
            </a:fld>
            <a:endParaRPr lang="en-US"/>
          </a:p>
        </p:txBody>
      </p:sp>
      <p:sp>
        <p:nvSpPr>
          <p:cNvPr id="5" name="Footer Placeholder 4">
            <a:extLst>
              <a:ext uri="{FF2B5EF4-FFF2-40B4-BE49-F238E27FC236}">
                <a16:creationId xmlns:a16="http://schemas.microsoft.com/office/drawing/2014/main" id="{047C699B-EBEB-6042-8946-310DF1A3CD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9C9DB-08F6-2649-A7B2-DFA84F2F3322}"/>
              </a:ext>
            </a:extLst>
          </p:cNvPr>
          <p:cNvSpPr>
            <a:spLocks noGrp="1"/>
          </p:cNvSpPr>
          <p:nvPr>
            <p:ph type="sldNum" sz="quarter" idx="12"/>
          </p:nvPr>
        </p:nvSpPr>
        <p:spPr/>
        <p:txBody>
          <a:bodyPr/>
          <a:lstStyle/>
          <a:p>
            <a:fld id="{F9368CC4-3FCD-E841-A10E-5B0BBEDBA13F}" type="slidenum">
              <a:rPr lang="en-US" smtClean="0"/>
              <a:t>‹#›</a:t>
            </a:fld>
            <a:endParaRPr lang="en-US"/>
          </a:p>
        </p:txBody>
      </p:sp>
    </p:spTree>
    <p:extLst>
      <p:ext uri="{BB962C8B-B14F-4D97-AF65-F5344CB8AC3E}">
        <p14:creationId xmlns:p14="http://schemas.microsoft.com/office/powerpoint/2010/main" val="14613897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a:prstGeom prst="rect">
            <a:avLst/>
          </a:prstGeo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a:prstGeom prst="rect">
            <a:avLst/>
          </a:prstGeo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1E15E7E-B9A7-7140-960D-0BFD7BB4CB7E}" type="datetime1">
              <a:rPr lang="en-CA" smtClean="0"/>
              <a:t>2018-04-23</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D85EE57-5823-4141-84FB-94362375C639}"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700491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1678" y="134342"/>
            <a:ext cx="10178322" cy="111123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1251678" y="2286001"/>
            <a:ext cx="10178322" cy="3593591"/>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CB4058-184A-4C49-BF14-F2C9237604ED}" type="datetime1">
              <a:rPr lang="en-CA" smtClean="0"/>
              <a:t>2018-04-23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147995921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a:prstGeom prst="rect">
            <a:avLst/>
          </a:prstGeo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a:prstGeom prst="rect">
            <a:avLst/>
          </a:prstGeo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976EB1C-0AC7-BA47-BE7E-6535AAD2006A}" type="datetime1">
              <a:rPr lang="en-CA" smtClean="0"/>
              <a:t>2018-04-23</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D85EE57-5823-4141-84FB-94362375C639}"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5808092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51678" y="134342"/>
            <a:ext cx="10178322" cy="111123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3B8802-EA18-A542-BCF3-79E1CFE5E247}" type="datetime1">
              <a:rPr lang="en-CA" smtClean="0"/>
              <a:t>2018-04-23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2014331372"/>
      </p:ext>
    </p:extLst>
  </p:cSld>
  <p:clrMapOvr>
    <a:masterClrMapping/>
  </p:clrMapOvr>
  <p:extLst mod="1">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a:prstGeom prst="rect">
            <a:avLst/>
          </a:prstGeo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a:prstGeom prst="rect">
            <a:avLst/>
          </a:prstGeo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48A944-F675-014B-A25B-97444E58DE7E}" type="datetime1">
              <a:rPr lang="en-CA" smtClean="0"/>
              <a:t>2018-04-23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2184131097"/>
      </p:ext>
    </p:extLst>
  </p:cSld>
  <p:clrMapOvr>
    <a:masterClrMapping/>
  </p:clrMapOvr>
  <p:extLst mod="1">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51678" y="134342"/>
            <a:ext cx="10178322" cy="111123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D09F66-7290-DE42-8CDE-954582EE95F8}" type="datetime1">
              <a:rPr lang="en-CA" smtClean="0"/>
              <a:t>2018-04-23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11912634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9821E5-7D23-084D-9327-B5F235F8245A}" type="datetime1">
              <a:rPr lang="en-CA" smtClean="0"/>
              <a:t>2018-04-23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3019352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a:prstGeom prst="rect">
            <a:avLst/>
          </a:prstGeo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a:prstGeom prst="rect">
            <a:avLst/>
          </a:prstGeo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B8837149-397E-B74D-8116-FA85D805327F}" type="datetime1">
              <a:rPr lang="en-CA" smtClean="0"/>
              <a:t>2018-04-23</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AD85EE57-5823-4141-84FB-94362375C639}"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052433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a:prstGeom prst="rect">
            <a:avLst/>
          </a:prstGeo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a:prstGeom prst="rect">
            <a:avLst/>
          </a:prstGeo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0369E950-B81A-2549-9E76-5C471D8CC8CF}" type="datetime1">
              <a:rPr lang="en-CA" smtClean="0"/>
              <a:t>2018-04-23</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67019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0437EB-C307-C04E-BE66-E708832199C1}" type="datetime1">
              <a:rPr lang="en-CA" smtClean="0"/>
              <a:t>2018-04-23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51678" y="134342"/>
            <a:ext cx="10178322" cy="111123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251678" y="2286001"/>
            <a:ext cx="10178322" cy="3593591"/>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547894-C3B6-E843-A6A0-74E6A66B508A}" type="datetime1">
              <a:rPr lang="en-CA" smtClean="0"/>
              <a:t>2018-04-23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987978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5ED194-C01E-254B-BA5A-BF27E8E0814C}" type="datetime1">
              <a:rPr lang="en-CA" smtClean="0"/>
              <a:t>2018-04-23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5EE57-5823-4141-84FB-94362375C639}" type="slidenum">
              <a:rPr lang="en-US" smtClean="0"/>
              <a:t>‹#›</a:t>
            </a:fld>
            <a:endParaRPr lang="en-US"/>
          </a:p>
        </p:txBody>
      </p:sp>
    </p:spTree>
    <p:extLst>
      <p:ext uri="{BB962C8B-B14F-4D97-AF65-F5344CB8AC3E}">
        <p14:creationId xmlns:p14="http://schemas.microsoft.com/office/powerpoint/2010/main" val="1369213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C53C80-D0D6-044D-8FDA-DB3435C61C0C}" type="datetime1">
              <a:rPr lang="en-CA" smtClean="0"/>
              <a:t>2018-04-23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391E5A32-70BD-0F4B-AB62-11A6F3A90656}" type="datetime1">
              <a:rPr lang="en-CA" smtClean="0"/>
              <a:t>2018-04-23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8B617-CFEF-9B44-8154-0E22790061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196545-9E90-E647-87EF-C3A61008A4B8}"/>
              </a:ext>
            </a:extLst>
          </p:cNvPr>
          <p:cNvSpPr>
            <a:spLocks noGrp="1"/>
          </p:cNvSpPr>
          <p:nvPr>
            <p:ph type="dt" sz="half" idx="10"/>
          </p:nvPr>
        </p:nvSpPr>
        <p:spPr/>
        <p:txBody>
          <a:bodyPr/>
          <a:lstStyle/>
          <a:p>
            <a:fld id="{1AA46E87-C736-5C4F-85AD-01C21883CD9E}" type="datetime1">
              <a:rPr lang="en-CA" smtClean="0"/>
              <a:t>2018-04-23</a:t>
            </a:fld>
            <a:endParaRPr lang="en-US" dirty="0"/>
          </a:p>
        </p:txBody>
      </p:sp>
      <p:sp>
        <p:nvSpPr>
          <p:cNvPr id="4" name="Footer Placeholder 3">
            <a:extLst>
              <a:ext uri="{FF2B5EF4-FFF2-40B4-BE49-F238E27FC236}">
                <a16:creationId xmlns:a16="http://schemas.microsoft.com/office/drawing/2014/main" id="{A2A606F2-5F7C-4349-AC47-069BC0EDBC0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784C899-D476-AA41-B36B-ECDE761862AB}"/>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538439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D4AC1-4F91-3C4A-901F-01C92D9EE88C}" type="datetime1">
              <a:rPr lang="en-CA" smtClean="0"/>
              <a:t>2018-04-23</a:t>
            </a:fld>
            <a:endParaRPr lang="en-US" dirty="0"/>
          </a:p>
        </p:txBody>
      </p:sp>
      <p:sp>
        <p:nvSpPr>
          <p:cNvPr id="3" name="Footer Placeholder 2"/>
          <p:cNvSpPr>
            <a:spLocks noGrp="1"/>
          </p:cNvSpPr>
          <p:nvPr>
            <p:ph type="ftr" sz="quarter" idx="11"/>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title="right edge border"/>
          <p:cNvSpPr/>
          <p:nvPr userDrawn="1"/>
        </p:nvSpPr>
        <p:spPr>
          <a:xfrm>
            <a:off x="0" y="-1"/>
            <a:ext cx="12192000" cy="1590261"/>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0FF4933-67CE-1D4B-AC16-7B5B0D4583ED}" type="datetime1">
              <a:rPr lang="en-CA" smtClean="0"/>
              <a:t>2018-04-23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51" r:id="rId4"/>
    <p:sldLayoutId id="2147483652" r:id="rId5"/>
    <p:sldLayoutId id="2147483653" r:id="rId6"/>
    <p:sldLayoutId id="2147483654" r:id="rId7"/>
    <p:sldLayoutId id="2147483660" r:id="rId8"/>
    <p:sldLayoutId id="2147483655" r:id="rId9"/>
    <p:sldLayoutId id="2147483677" r:id="rId10"/>
    <p:sldLayoutId id="2147483678" r:id="rId11"/>
    <p:sldLayoutId id="2147483663" r:id="rId12"/>
    <p:sldLayoutId id="2147483662" r:id="rId13"/>
    <p:sldLayoutId id="2147483661" r:id="rId14"/>
    <p:sldLayoutId id="2147483656" r:id="rId15"/>
    <p:sldLayoutId id="2147483657" r:id="rId16"/>
    <p:sldLayoutId id="2147483658" r:id="rId17"/>
    <p:sldLayoutId id="2147483659" r:id="rId18"/>
  </p:sldLayoutIdLst>
  <p:hf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CAFD8B6-C5FE-0944-9FE2-8C7BBABB29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06A7B-6574-254C-A59D-C7402C114D77}" type="datetime1">
              <a:rPr lang="en-CA" smtClean="0"/>
              <a:t>2018-04-23</a:t>
            </a:fld>
            <a:endParaRPr lang="en-US"/>
          </a:p>
        </p:txBody>
      </p:sp>
      <p:sp>
        <p:nvSpPr>
          <p:cNvPr id="6" name="Slide Number Placeholder 5">
            <a:extLst>
              <a:ext uri="{FF2B5EF4-FFF2-40B4-BE49-F238E27FC236}">
                <a16:creationId xmlns:a16="http://schemas.microsoft.com/office/drawing/2014/main" id="{B5D43628-8838-A745-A987-A9B1ED7939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5EE57-5823-4141-84FB-94362375C639}" type="slidenum">
              <a:rPr lang="en-US" smtClean="0"/>
              <a:t>‹#›</a:t>
            </a:fld>
            <a:endParaRPr lang="en-US"/>
          </a:p>
        </p:txBody>
      </p:sp>
      <p:sp>
        <p:nvSpPr>
          <p:cNvPr id="7" name="Freeform 6" title="Left scallop edge">
            <a:extLst>
              <a:ext uri="{FF2B5EF4-FFF2-40B4-BE49-F238E27FC236}">
                <a16:creationId xmlns:a16="http://schemas.microsoft.com/office/drawing/2014/main" id="{762903F2-90DC-0640-9C28-61A5F7F6F19B}"/>
              </a:ext>
            </a:extLst>
          </p:cNvPr>
          <p:cNvSpPr/>
          <p:nvPr userDrawn="1"/>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solidFill>
          <a:ln w="0">
            <a:noFill/>
            <a:prstDash val="solid"/>
            <a:round/>
            <a:headEnd/>
            <a:tailEnd/>
          </a:ln>
        </p:spPr>
      </p:sp>
      <p:sp>
        <p:nvSpPr>
          <p:cNvPr id="8" name="Rectangle 7" title="right edge border">
            <a:extLst>
              <a:ext uri="{FF2B5EF4-FFF2-40B4-BE49-F238E27FC236}">
                <a16:creationId xmlns:a16="http://schemas.microsoft.com/office/drawing/2014/main" id="{84B9BD44-8C8F-0E46-990E-678BCD768C7D}"/>
              </a:ext>
            </a:extLst>
          </p:cNvPr>
          <p:cNvSpPr/>
          <p:nvPr userDrawn="1"/>
        </p:nvSpPr>
        <p:spPr>
          <a:xfrm>
            <a:off x="0" y="-1"/>
            <a:ext cx="12192000" cy="1590261"/>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0944282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83DEC2-33CF-134C-AFE8-F1295B47D1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22FE9D-1BBB-AD46-9151-2F352EAF64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0F69D-5BA4-1548-A008-D56E8B66E3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8A61C-6346-CF4B-9AEF-498BA9C33734}" type="datetime1">
              <a:rPr lang="en-CA" smtClean="0"/>
              <a:t>2018-04-23</a:t>
            </a:fld>
            <a:endParaRPr lang="en-US"/>
          </a:p>
        </p:txBody>
      </p:sp>
      <p:sp>
        <p:nvSpPr>
          <p:cNvPr id="5" name="Footer Placeholder 4">
            <a:extLst>
              <a:ext uri="{FF2B5EF4-FFF2-40B4-BE49-F238E27FC236}">
                <a16:creationId xmlns:a16="http://schemas.microsoft.com/office/drawing/2014/main" id="{C06842BE-F033-D74F-BA99-497104C186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A5457F-806C-8045-8F21-432C9CDB31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368CC4-3FCD-E841-A10E-5B0BBEDBA13F}" type="slidenum">
              <a:rPr lang="en-US" smtClean="0"/>
              <a:t>‹#›</a:t>
            </a:fld>
            <a:endParaRPr lang="en-US"/>
          </a:p>
        </p:txBody>
      </p:sp>
    </p:spTree>
    <p:extLst>
      <p:ext uri="{BB962C8B-B14F-4D97-AF65-F5344CB8AC3E}">
        <p14:creationId xmlns:p14="http://schemas.microsoft.com/office/powerpoint/2010/main" val="292798294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title="right edge border">
            <a:extLst>
              <a:ext uri="{FF2B5EF4-FFF2-40B4-BE49-F238E27FC236}">
                <a16:creationId xmlns:a16="http://schemas.microsoft.com/office/drawing/2014/main" id="{2E461846-BA81-2A47-9C16-8D4FE74EF81D}"/>
              </a:ext>
            </a:extLst>
          </p:cNvPr>
          <p:cNvSpPr/>
          <p:nvPr userDrawn="1"/>
        </p:nvSpPr>
        <p:spPr>
          <a:xfrm>
            <a:off x="0" y="4852632"/>
            <a:ext cx="12192000" cy="675973"/>
          </a:xfrm>
          <a:prstGeom prst="rect">
            <a:avLst/>
          </a:prstGeom>
          <a:solidFill>
            <a:schemeClr val="tx2">
              <a:lumMod val="50000"/>
              <a:lumOff val="5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title="right edge border">
            <a:extLst>
              <a:ext uri="{FF2B5EF4-FFF2-40B4-BE49-F238E27FC236}">
                <a16:creationId xmlns:a16="http://schemas.microsoft.com/office/drawing/2014/main" id="{504CA2A3-6F86-7E4E-8E74-FEF74A45C528}"/>
              </a:ext>
            </a:extLst>
          </p:cNvPr>
          <p:cNvSpPr/>
          <p:nvPr userDrawn="1"/>
        </p:nvSpPr>
        <p:spPr>
          <a:xfrm>
            <a:off x="0" y="955964"/>
            <a:ext cx="12192000" cy="675973"/>
          </a:xfrm>
          <a:prstGeom prst="rect">
            <a:avLst/>
          </a:prstGeom>
          <a:solidFill>
            <a:schemeClr val="tx2">
              <a:lumMod val="50000"/>
              <a:lumOff val="5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title="right edge border">
            <a:extLst>
              <a:ext uri="{FF2B5EF4-FFF2-40B4-BE49-F238E27FC236}">
                <a16:creationId xmlns:a16="http://schemas.microsoft.com/office/drawing/2014/main" id="{30567EC2-2687-544A-A3BC-1B6A4A61B86A}"/>
              </a:ext>
            </a:extLst>
          </p:cNvPr>
          <p:cNvSpPr/>
          <p:nvPr userDrawn="1"/>
        </p:nvSpPr>
        <p:spPr>
          <a:xfrm>
            <a:off x="0" y="1"/>
            <a:ext cx="12192000" cy="955964"/>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title="right edge border">
            <a:extLst>
              <a:ext uri="{FF2B5EF4-FFF2-40B4-BE49-F238E27FC236}">
                <a16:creationId xmlns:a16="http://schemas.microsoft.com/office/drawing/2014/main" id="{C95BB15F-8494-7845-AACF-1F1B5C3BB136}"/>
              </a:ext>
            </a:extLst>
          </p:cNvPr>
          <p:cNvSpPr/>
          <p:nvPr userDrawn="1"/>
        </p:nvSpPr>
        <p:spPr>
          <a:xfrm>
            <a:off x="0" y="2895116"/>
            <a:ext cx="12192000" cy="675973"/>
          </a:xfrm>
          <a:prstGeom prst="rect">
            <a:avLst/>
          </a:prstGeom>
          <a:solidFill>
            <a:schemeClr val="tx2">
              <a:lumMod val="50000"/>
              <a:lumOff val="5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8CA9264-A290-E149-B5B0-50AE952B5817}" type="datetime1">
              <a:rPr lang="en-CA" smtClean="0"/>
              <a:t>2018-04-23</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9" name="Freeform 8" title="Left scallop edge">
            <a:extLst>
              <a:ext uri="{FF2B5EF4-FFF2-40B4-BE49-F238E27FC236}">
                <a16:creationId xmlns:a16="http://schemas.microsoft.com/office/drawing/2014/main" id="{452CFA59-ADA2-1C43-9DEA-85A622F8D2F6}"/>
              </a:ext>
            </a:extLst>
          </p:cNvPr>
          <p:cNvSpPr/>
          <p:nvPr userDrawn="1"/>
        </p:nvSpPr>
        <p:spPr bwMode="auto">
          <a:xfrm>
            <a:off x="0" y="-32531"/>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solidFill>
          <a:ln w="0">
            <a:noFill/>
            <a:prstDash val="solid"/>
            <a:round/>
            <a:headEnd/>
            <a:tailEnd/>
          </a:ln>
        </p:spPr>
      </p:sp>
    </p:spTree>
    <p:extLst>
      <p:ext uri="{BB962C8B-B14F-4D97-AF65-F5344CB8AC3E}">
        <p14:creationId xmlns:p14="http://schemas.microsoft.com/office/powerpoint/2010/main" val="123035162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ftr="0" dt="0"/>
  <p:txStyles>
    <p:titleStyle>
      <a:lvl1pPr algn="l" defTabSz="914400" rtl="0" eaLnBrk="1" latinLnBrk="0" hangingPunct="1">
        <a:lnSpc>
          <a:spcPct val="90000"/>
        </a:lnSpc>
        <a:spcBef>
          <a:spcPct val="0"/>
        </a:spcBef>
        <a:buNone/>
        <a:defRPr sz="4800" b="1" kern="1200" cap="all" spc="200" baseline="0">
          <a:solidFill>
            <a:schemeClr val="tx2"/>
          </a:solidFill>
          <a:latin typeface="Corbel" panose="020B0503020204020204" pitchFamily="34" charset="0"/>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omments" Target="../comments/commen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omments" Target="../comments/comment8.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omments" Target="../comments/comment9.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omments" Target="../comments/commen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9.xml"/><Relationship Id="rId5" Type="http://schemas.openxmlformats.org/officeDocument/2006/relationships/image" Target="../media/image11.png"/><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omments" Target="../comments/comment2.xml"/><Relationship Id="rId4" Type="http://schemas.openxmlformats.org/officeDocument/2006/relationships/image" Target="../media/image2.jp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9EF048D-67DA-F34F-8EAF-E5D7AADD9B28}"/>
              </a:ext>
            </a:extLst>
          </p:cNvPr>
          <p:cNvSpPr>
            <a:spLocks noGrp="1"/>
          </p:cNvSpPr>
          <p:nvPr>
            <p:ph type="subTitle" idx="1"/>
          </p:nvPr>
        </p:nvSpPr>
        <p:spPr>
          <a:xfrm>
            <a:off x="1256138" y="215517"/>
            <a:ext cx="10115549" cy="742279"/>
          </a:xfrm>
        </p:spPr>
        <p:txBody>
          <a:bodyPr>
            <a:noAutofit/>
          </a:bodyPr>
          <a:lstStyle/>
          <a:p>
            <a:r>
              <a:rPr lang="en-US" sz="2800" dirty="0">
                <a:latin typeface="Corbel" panose="020B0503020204020204" pitchFamily="34" charset="0"/>
              </a:rPr>
              <a:t>Improved database performance for internet of things devices</a:t>
            </a:r>
          </a:p>
        </p:txBody>
      </p:sp>
      <p:sp>
        <p:nvSpPr>
          <p:cNvPr id="6" name="TextBox 5">
            <a:extLst>
              <a:ext uri="{FF2B5EF4-FFF2-40B4-BE49-F238E27FC236}">
                <a16:creationId xmlns:a16="http://schemas.microsoft.com/office/drawing/2014/main" id="{41D1B4B3-7B61-3D47-AEB1-78D4066746B3}"/>
              </a:ext>
            </a:extLst>
          </p:cNvPr>
          <p:cNvSpPr txBox="1"/>
          <p:nvPr/>
        </p:nvSpPr>
        <p:spPr>
          <a:xfrm>
            <a:off x="4779172" y="2119134"/>
            <a:ext cx="3671888" cy="2400657"/>
          </a:xfrm>
          <a:prstGeom prst="rect">
            <a:avLst/>
          </a:prstGeom>
          <a:noFill/>
        </p:spPr>
        <p:txBody>
          <a:bodyPr wrap="square" rtlCol="0">
            <a:spAutoFit/>
          </a:bodyPr>
          <a:lstStyle/>
          <a:p>
            <a:r>
              <a:rPr lang="en-US" sz="15000" dirty="0">
                <a:latin typeface="Corbel" panose="020B0503020204020204" pitchFamily="34" charset="0"/>
                <a:ea typeface="Bodoni Ornaments" pitchFamily="2" charset="0"/>
                <a:cs typeface="Baloo" panose="03080902040302020200" pitchFamily="66" charset="77"/>
              </a:rPr>
              <a:t>iinq</a:t>
            </a:r>
          </a:p>
        </p:txBody>
      </p:sp>
      <p:sp>
        <p:nvSpPr>
          <p:cNvPr id="7" name="Oval 6">
            <a:extLst>
              <a:ext uri="{FF2B5EF4-FFF2-40B4-BE49-F238E27FC236}">
                <a16:creationId xmlns:a16="http://schemas.microsoft.com/office/drawing/2014/main" id="{CB8C5D8E-726C-8A4F-9A89-AB4A3FC8EB56}"/>
              </a:ext>
            </a:extLst>
          </p:cNvPr>
          <p:cNvSpPr/>
          <p:nvPr/>
        </p:nvSpPr>
        <p:spPr>
          <a:xfrm>
            <a:off x="4957765" y="2643189"/>
            <a:ext cx="242888" cy="257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D47ACC2-8372-6B4D-9FF7-E18A497D03A7}"/>
              </a:ext>
            </a:extLst>
          </p:cNvPr>
          <p:cNvSpPr/>
          <p:nvPr/>
        </p:nvSpPr>
        <p:spPr>
          <a:xfrm>
            <a:off x="5398295" y="2643189"/>
            <a:ext cx="242888" cy="257175"/>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E14BEA2-93C7-F243-9277-CE192C6E49D9}"/>
              </a:ext>
            </a:extLst>
          </p:cNvPr>
          <p:cNvSpPr/>
          <p:nvPr/>
        </p:nvSpPr>
        <p:spPr>
          <a:xfrm>
            <a:off x="6858300" y="3106534"/>
            <a:ext cx="697706" cy="838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638DCEB-E2C9-F24F-B6BD-244A34AEC805}"/>
              </a:ext>
            </a:extLst>
          </p:cNvPr>
          <p:cNvSpPr/>
          <p:nvPr/>
        </p:nvSpPr>
        <p:spPr>
          <a:xfrm>
            <a:off x="6943429" y="3188687"/>
            <a:ext cx="527447" cy="673893"/>
          </a:xfrm>
          <a:prstGeom prst="ellipse">
            <a:avLst/>
          </a:prstGeom>
          <a:solidFill>
            <a:schemeClr val="tx2">
              <a:lumMod val="50000"/>
              <a:lumOff val="50000"/>
            </a:schemeClr>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901E97D-01DB-0D43-90CF-3E98F3AD3DD0}"/>
              </a:ext>
            </a:extLst>
          </p:cNvPr>
          <p:cNvSpPr txBox="1"/>
          <p:nvPr/>
        </p:nvSpPr>
        <p:spPr>
          <a:xfrm>
            <a:off x="6928545" y="3063968"/>
            <a:ext cx="557213" cy="923330"/>
          </a:xfrm>
          <a:prstGeom prst="rect">
            <a:avLst/>
          </a:prstGeom>
          <a:noFill/>
        </p:spPr>
        <p:txBody>
          <a:bodyPr wrap="square" rtlCol="0">
            <a:spAutoFit/>
          </a:bodyPr>
          <a:lstStyle/>
          <a:p>
            <a:r>
              <a:rPr lang="en-US" sz="5400" b="1" dirty="0">
                <a:solidFill>
                  <a:schemeClr val="bg1"/>
                </a:solidFill>
              </a:rPr>
              <a:t>+</a:t>
            </a:r>
          </a:p>
        </p:txBody>
      </p:sp>
      <p:sp>
        <p:nvSpPr>
          <p:cNvPr id="12" name="Subtitle 2">
            <a:extLst>
              <a:ext uri="{FF2B5EF4-FFF2-40B4-BE49-F238E27FC236}">
                <a16:creationId xmlns:a16="http://schemas.microsoft.com/office/drawing/2014/main" id="{824C404C-1891-CA47-94DF-3FB718A9D0D7}"/>
              </a:ext>
            </a:extLst>
          </p:cNvPr>
          <p:cNvSpPr txBox="1">
            <a:spLocks/>
          </p:cNvSpPr>
          <p:nvPr/>
        </p:nvSpPr>
        <p:spPr>
          <a:xfrm>
            <a:off x="1490502" y="5681129"/>
            <a:ext cx="9646822" cy="1176871"/>
          </a:xfrm>
          <a:prstGeom prst="rect">
            <a:avLst/>
          </a:prstGeom>
        </p:spPr>
        <p:txBody>
          <a:bodyPr vert="horz" lIns="91440" tIns="45720" rIns="91440" bIns="45720" rtlCol="0" anchor="t">
            <a:normAutofit fontScale="85000" lnSpcReduction="10000"/>
          </a:bodyPr>
          <a:lstStyle>
            <a:lvl1pPr marL="0" indent="0" algn="ctr" defTabSz="914400" rtl="0" eaLnBrk="1" latinLnBrk="0" hangingPunct="1">
              <a:lnSpc>
                <a:spcPct val="100000"/>
              </a:lnSpc>
              <a:spcBef>
                <a:spcPts val="700"/>
              </a:spcBef>
              <a:buClr>
                <a:schemeClr val="tx2"/>
              </a:buClr>
              <a:buFont typeface="Arial" panose="020B0604020202020204" pitchFamily="34" charset="0"/>
              <a:buNone/>
              <a:defRPr sz="2000" b="1" i="0" kern="1200" cap="all" spc="400" baseline="0">
                <a:solidFill>
                  <a:schemeClr val="tx2"/>
                </a:solidFill>
                <a:latin typeface="+mn-lt"/>
                <a:ea typeface="+mn-ea"/>
                <a:cs typeface="+mn-cs"/>
              </a:defRPr>
            </a:lvl1pPr>
            <a:lvl2pPr marL="457200" indent="0" algn="ctr" defTabSz="914400" rtl="0" eaLnBrk="1" latinLnBrk="0" hangingPunct="1">
              <a:lnSpc>
                <a:spcPct val="110000"/>
              </a:lnSpc>
              <a:spcBef>
                <a:spcPts val="700"/>
              </a:spcBef>
              <a:buClr>
                <a:schemeClr val="tx2"/>
              </a:buClr>
              <a:buFont typeface="Gill Sans MT" panose="020B0502020104020203" pitchFamily="34" charset="0"/>
              <a:buNone/>
              <a:defRPr sz="2000" kern="1200">
                <a:solidFill>
                  <a:schemeClr val="tx1">
                    <a:lumMod val="65000"/>
                    <a:lumOff val="35000"/>
                  </a:schemeClr>
                </a:solidFill>
                <a:latin typeface="+mn-lt"/>
                <a:ea typeface="+mn-ea"/>
                <a:cs typeface="+mn-cs"/>
              </a:defRPr>
            </a:lvl2pPr>
            <a:lvl3pPr marL="914400" indent="0" algn="ctr" defTabSz="914400" rtl="0" eaLnBrk="1" latinLnBrk="0" hangingPunct="1">
              <a:lnSpc>
                <a:spcPct val="110000"/>
              </a:lnSpc>
              <a:spcBef>
                <a:spcPts val="700"/>
              </a:spcBef>
              <a:buClr>
                <a:schemeClr val="tx2"/>
              </a:buClr>
              <a:buFont typeface="Arial" panose="020B0604020202020204" pitchFamily="34" charset="0"/>
              <a:buNone/>
              <a:defRPr sz="1800" kern="1200">
                <a:solidFill>
                  <a:schemeClr val="tx1">
                    <a:lumMod val="65000"/>
                    <a:lumOff val="35000"/>
                  </a:schemeClr>
                </a:solidFill>
                <a:latin typeface="+mn-lt"/>
                <a:ea typeface="+mn-ea"/>
                <a:cs typeface="+mn-cs"/>
              </a:defRPr>
            </a:lvl3pPr>
            <a:lvl4pPr marL="1371600" indent="0" algn="ctr"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lumMod val="65000"/>
                    <a:lumOff val="35000"/>
                  </a:schemeClr>
                </a:solidFill>
                <a:latin typeface="+mn-lt"/>
                <a:ea typeface="+mn-ea"/>
                <a:cs typeface="+mn-cs"/>
              </a:defRPr>
            </a:lvl4pPr>
            <a:lvl5pPr marL="1828800" indent="0" algn="ctr"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lumMod val="65000"/>
                    <a:lumOff val="35000"/>
                  </a:schemeClr>
                </a:solidFill>
                <a:latin typeface="+mn-lt"/>
                <a:ea typeface="+mn-ea"/>
                <a:cs typeface="+mn-cs"/>
              </a:defRPr>
            </a:lvl5pPr>
            <a:lvl6pPr marL="2286000" indent="0" algn="ctr"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lumMod val="65000"/>
                    <a:lumOff val="35000"/>
                  </a:schemeClr>
                </a:solidFill>
                <a:latin typeface="+mn-lt"/>
                <a:ea typeface="+mn-ea"/>
                <a:cs typeface="+mn-cs"/>
              </a:defRPr>
            </a:lvl6pPr>
            <a:lvl7pPr marL="2743200" indent="0" algn="ctr"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lumMod val="65000"/>
                    <a:lumOff val="35000"/>
                  </a:schemeClr>
                </a:solidFill>
                <a:latin typeface="+mn-lt"/>
                <a:ea typeface="+mn-ea"/>
                <a:cs typeface="+mn-cs"/>
              </a:defRPr>
            </a:lvl7pPr>
            <a:lvl8pPr marL="3200400" indent="0" algn="ctr" defTabSz="914400" rtl="0" eaLnBrk="1" latinLnBrk="0" hangingPunct="1">
              <a:lnSpc>
                <a:spcPct val="110000"/>
              </a:lnSpc>
              <a:spcBef>
                <a:spcPts val="700"/>
              </a:spcBef>
              <a:buClr>
                <a:schemeClr val="tx2"/>
              </a:buClr>
              <a:buFont typeface="Gill Sans MT" panose="020B0502020104020203" pitchFamily="34" charset="0"/>
              <a:buNone/>
              <a:defRPr sz="1600" kern="1200" baseline="0">
                <a:solidFill>
                  <a:schemeClr val="tx1">
                    <a:lumMod val="65000"/>
                    <a:lumOff val="35000"/>
                  </a:schemeClr>
                </a:solidFill>
                <a:latin typeface="+mn-lt"/>
                <a:ea typeface="+mn-ea"/>
                <a:cs typeface="+mn-cs"/>
              </a:defRPr>
            </a:lvl8pPr>
            <a:lvl9pPr marL="3657600" indent="0" algn="ctr" defTabSz="914400" rtl="0" eaLnBrk="1" latinLnBrk="0" hangingPunct="1">
              <a:lnSpc>
                <a:spcPct val="110000"/>
              </a:lnSpc>
              <a:spcBef>
                <a:spcPts val="700"/>
              </a:spcBef>
              <a:buClr>
                <a:schemeClr val="tx2"/>
              </a:buClr>
              <a:buFont typeface="Arial" panose="020B0604020202020204" pitchFamily="34" charset="0"/>
              <a:buNone/>
              <a:defRPr sz="1600" kern="1200" baseline="0">
                <a:solidFill>
                  <a:schemeClr val="tx1">
                    <a:lumMod val="65000"/>
                    <a:lumOff val="35000"/>
                  </a:schemeClr>
                </a:solidFill>
                <a:latin typeface="+mn-lt"/>
                <a:ea typeface="+mn-ea"/>
                <a:cs typeface="+mn-cs"/>
              </a:defRPr>
            </a:lvl9pPr>
          </a:lstStyle>
          <a:p>
            <a:r>
              <a:rPr lang="en-US" sz="3300" dirty="0">
                <a:latin typeface="Corbel" panose="020B0503020204020204" pitchFamily="34" charset="0"/>
              </a:rPr>
              <a:t>By Dana Klamut</a:t>
            </a:r>
          </a:p>
          <a:p>
            <a:r>
              <a:rPr lang="en-US" sz="1900" dirty="0">
                <a:latin typeface="Corbel" panose="020B0503020204020204" pitchFamily="34" charset="0"/>
              </a:rPr>
              <a:t>B.A. Major in Mathematics, Honours in Computer Science</a:t>
            </a:r>
          </a:p>
          <a:p>
            <a:r>
              <a:rPr lang="en-US" sz="2400" dirty="0">
                <a:latin typeface="Corbel" panose="020B0503020204020204" pitchFamily="34" charset="0"/>
              </a:rPr>
              <a:t>Supervisor: dr. ramon lawrence</a:t>
            </a:r>
            <a:endParaRPr lang="en-US" sz="3100" dirty="0">
              <a:latin typeface="Corbel" panose="020B0503020204020204" pitchFamily="34" charset="0"/>
            </a:endParaRPr>
          </a:p>
        </p:txBody>
      </p:sp>
    </p:spTree>
    <p:extLst>
      <p:ext uri="{BB962C8B-B14F-4D97-AF65-F5344CB8AC3E}">
        <p14:creationId xmlns:p14="http://schemas.microsoft.com/office/powerpoint/2010/main" val="1131806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535F31-D4E2-D149-A4C0-3CE87AF0014F}"/>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IINQ Architecture</a:t>
            </a:r>
          </a:p>
        </p:txBody>
      </p:sp>
      <p:sp>
        <p:nvSpPr>
          <p:cNvPr id="6" name="Rectangle 5">
            <a:extLst>
              <a:ext uri="{FF2B5EF4-FFF2-40B4-BE49-F238E27FC236}">
                <a16:creationId xmlns:a16="http://schemas.microsoft.com/office/drawing/2014/main" id="{B033E724-31E1-5D45-B89A-79E16BEEC488}"/>
              </a:ext>
            </a:extLst>
          </p:cNvPr>
          <p:cNvSpPr/>
          <p:nvPr/>
        </p:nvSpPr>
        <p:spPr>
          <a:xfrm>
            <a:off x="1071563" y="1990041"/>
            <a:ext cx="3914775" cy="9062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59570F4-C17D-3844-A496-C1A202517A33}"/>
              </a:ext>
            </a:extLst>
          </p:cNvPr>
          <p:cNvPicPr>
            <a:picLocks noChangeAspect="1"/>
          </p:cNvPicPr>
          <p:nvPr/>
        </p:nvPicPr>
        <p:blipFill>
          <a:blip r:embed="rId3"/>
          <a:stretch>
            <a:fillRect/>
          </a:stretch>
        </p:blipFill>
        <p:spPr>
          <a:xfrm>
            <a:off x="1219745" y="2896284"/>
            <a:ext cx="10519269" cy="1866322"/>
          </a:xfrm>
          <a:prstGeom prst="rect">
            <a:avLst/>
          </a:prstGeom>
        </p:spPr>
      </p:pic>
      <p:sp>
        <p:nvSpPr>
          <p:cNvPr id="9" name="Slide Number Placeholder 8">
            <a:extLst>
              <a:ext uri="{FF2B5EF4-FFF2-40B4-BE49-F238E27FC236}">
                <a16:creationId xmlns:a16="http://schemas.microsoft.com/office/drawing/2014/main" id="{33D03999-DC03-F946-8642-97B5E160B3F8}"/>
              </a:ext>
            </a:extLst>
          </p:cNvPr>
          <p:cNvSpPr>
            <a:spLocks noGrp="1"/>
          </p:cNvSpPr>
          <p:nvPr>
            <p:ph type="sldNum" sz="quarter" idx="12"/>
          </p:nvPr>
        </p:nvSpPr>
        <p:spPr/>
        <p:txBody>
          <a:bodyPr/>
          <a:lstStyle/>
          <a:p>
            <a:fld id="{71766878-3199-4EAB-94E7-2D6D11070E14}" type="slidenum">
              <a:rPr lang="en-US" smtClean="0"/>
              <a:t>10</a:t>
            </a:fld>
            <a:endParaRPr lang="en-US" dirty="0"/>
          </a:p>
        </p:txBody>
      </p:sp>
      <p:sp>
        <p:nvSpPr>
          <p:cNvPr id="2" name="Rectangle 1">
            <a:extLst>
              <a:ext uri="{FF2B5EF4-FFF2-40B4-BE49-F238E27FC236}">
                <a16:creationId xmlns:a16="http://schemas.microsoft.com/office/drawing/2014/main" id="{DCA48CEA-6A85-4B4F-9986-BF3BC1A35D2E}"/>
              </a:ext>
            </a:extLst>
          </p:cNvPr>
          <p:cNvSpPr/>
          <p:nvPr/>
        </p:nvSpPr>
        <p:spPr>
          <a:xfrm>
            <a:off x="3256547" y="2695074"/>
            <a:ext cx="8630653" cy="22298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15833A2-2619-6B4E-AAF4-DAA8D1887E1B}"/>
              </a:ext>
            </a:extLst>
          </p:cNvPr>
          <p:cNvSpPr txBox="1"/>
          <p:nvPr/>
        </p:nvSpPr>
        <p:spPr>
          <a:xfrm>
            <a:off x="1219744" y="4963816"/>
            <a:ext cx="10667456" cy="1569660"/>
          </a:xfrm>
          <a:prstGeom prst="rect">
            <a:avLst/>
          </a:prstGeom>
          <a:noFill/>
        </p:spPr>
        <p:txBody>
          <a:bodyPr wrap="square" rtlCol="0">
            <a:spAutoFit/>
          </a:bodyPr>
          <a:lstStyle/>
          <a:p>
            <a:r>
              <a:rPr lang="en-CA" sz="2400" dirty="0" err="1">
                <a:latin typeface="Courier New" panose="02070309020205020404" pitchFamily="49" charset="0"/>
                <a:cs typeface="Courier New" panose="02070309020205020404" pitchFamily="49" charset="0"/>
              </a:rPr>
              <a:t>SQL_execute</a:t>
            </a:r>
            <a:r>
              <a:rPr lang="en-CA" sz="2400" dirty="0">
                <a:latin typeface="Courier New" panose="02070309020205020404" pitchFamily="49" charset="0"/>
                <a:cs typeface="Courier New" panose="02070309020205020404" pitchFamily="49" charset="0"/>
              </a:rPr>
              <a:t>(</a:t>
            </a:r>
          </a:p>
          <a:p>
            <a:r>
              <a:rPr lang="en-CA" sz="2400" dirty="0">
                <a:latin typeface="Courier New" panose="02070309020205020404" pitchFamily="49" charset="0"/>
                <a:cs typeface="Courier New" panose="02070309020205020404" pitchFamily="49" charset="0"/>
              </a:rPr>
              <a:t>"CREATE TABLE Dogs (id INT, name VARCHAR(30), age INT, PRIMARY KEY(id)); ");</a:t>
            </a:r>
          </a:p>
          <a:p>
            <a:endParaRPr lang="en-US" sz="2400" dirty="0"/>
          </a:p>
        </p:txBody>
      </p:sp>
    </p:spTree>
    <p:extLst>
      <p:ext uri="{BB962C8B-B14F-4D97-AF65-F5344CB8AC3E}">
        <p14:creationId xmlns:p14="http://schemas.microsoft.com/office/powerpoint/2010/main" val="1543299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535F31-D4E2-D149-A4C0-3CE87AF0014F}"/>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IINQ Architecture</a:t>
            </a:r>
          </a:p>
        </p:txBody>
      </p:sp>
      <p:sp>
        <p:nvSpPr>
          <p:cNvPr id="6" name="Rectangle 5">
            <a:extLst>
              <a:ext uri="{FF2B5EF4-FFF2-40B4-BE49-F238E27FC236}">
                <a16:creationId xmlns:a16="http://schemas.microsoft.com/office/drawing/2014/main" id="{B033E724-31E1-5D45-B89A-79E16BEEC488}"/>
              </a:ext>
            </a:extLst>
          </p:cNvPr>
          <p:cNvSpPr/>
          <p:nvPr/>
        </p:nvSpPr>
        <p:spPr>
          <a:xfrm>
            <a:off x="1071563" y="1990041"/>
            <a:ext cx="3914775" cy="9062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59570F4-C17D-3844-A496-C1A202517A33}"/>
              </a:ext>
            </a:extLst>
          </p:cNvPr>
          <p:cNvPicPr>
            <a:picLocks noChangeAspect="1"/>
          </p:cNvPicPr>
          <p:nvPr/>
        </p:nvPicPr>
        <p:blipFill>
          <a:blip r:embed="rId3"/>
          <a:stretch>
            <a:fillRect/>
          </a:stretch>
        </p:blipFill>
        <p:spPr>
          <a:xfrm>
            <a:off x="1219745" y="2896284"/>
            <a:ext cx="10519269" cy="1866322"/>
          </a:xfrm>
          <a:prstGeom prst="rect">
            <a:avLst/>
          </a:prstGeom>
        </p:spPr>
      </p:pic>
      <p:sp>
        <p:nvSpPr>
          <p:cNvPr id="9" name="Slide Number Placeholder 8">
            <a:extLst>
              <a:ext uri="{FF2B5EF4-FFF2-40B4-BE49-F238E27FC236}">
                <a16:creationId xmlns:a16="http://schemas.microsoft.com/office/drawing/2014/main" id="{33D03999-DC03-F946-8642-97B5E160B3F8}"/>
              </a:ext>
            </a:extLst>
          </p:cNvPr>
          <p:cNvSpPr>
            <a:spLocks noGrp="1"/>
          </p:cNvSpPr>
          <p:nvPr>
            <p:ph type="sldNum" sz="quarter" idx="12"/>
          </p:nvPr>
        </p:nvSpPr>
        <p:spPr/>
        <p:txBody>
          <a:bodyPr/>
          <a:lstStyle/>
          <a:p>
            <a:fld id="{71766878-3199-4EAB-94E7-2D6D11070E14}" type="slidenum">
              <a:rPr lang="en-US" smtClean="0"/>
              <a:t>11</a:t>
            </a:fld>
            <a:endParaRPr lang="en-US" dirty="0"/>
          </a:p>
        </p:txBody>
      </p:sp>
      <p:sp>
        <p:nvSpPr>
          <p:cNvPr id="7" name="Rectangle 6">
            <a:extLst>
              <a:ext uri="{FF2B5EF4-FFF2-40B4-BE49-F238E27FC236}">
                <a16:creationId xmlns:a16="http://schemas.microsoft.com/office/drawing/2014/main" id="{5661E65C-C808-E841-94CB-4F5D1FE5AC12}"/>
              </a:ext>
            </a:extLst>
          </p:cNvPr>
          <p:cNvSpPr/>
          <p:nvPr/>
        </p:nvSpPr>
        <p:spPr>
          <a:xfrm>
            <a:off x="6144125" y="2582779"/>
            <a:ext cx="6047875" cy="25433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789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535F31-D4E2-D149-A4C0-3CE87AF0014F}"/>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IINQ Architecture</a:t>
            </a:r>
          </a:p>
        </p:txBody>
      </p:sp>
      <p:sp>
        <p:nvSpPr>
          <p:cNvPr id="6" name="Rectangle 5">
            <a:extLst>
              <a:ext uri="{FF2B5EF4-FFF2-40B4-BE49-F238E27FC236}">
                <a16:creationId xmlns:a16="http://schemas.microsoft.com/office/drawing/2014/main" id="{B033E724-31E1-5D45-B89A-79E16BEEC488}"/>
              </a:ext>
            </a:extLst>
          </p:cNvPr>
          <p:cNvSpPr/>
          <p:nvPr/>
        </p:nvSpPr>
        <p:spPr>
          <a:xfrm>
            <a:off x="1071563" y="1990041"/>
            <a:ext cx="3914775" cy="9062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59570F4-C17D-3844-A496-C1A202517A33}"/>
              </a:ext>
            </a:extLst>
          </p:cNvPr>
          <p:cNvPicPr>
            <a:picLocks noChangeAspect="1"/>
          </p:cNvPicPr>
          <p:nvPr/>
        </p:nvPicPr>
        <p:blipFill>
          <a:blip r:embed="rId3"/>
          <a:stretch>
            <a:fillRect/>
          </a:stretch>
        </p:blipFill>
        <p:spPr>
          <a:xfrm>
            <a:off x="1219745" y="2896284"/>
            <a:ext cx="10519269" cy="1866322"/>
          </a:xfrm>
          <a:prstGeom prst="rect">
            <a:avLst/>
          </a:prstGeom>
        </p:spPr>
      </p:pic>
      <p:sp>
        <p:nvSpPr>
          <p:cNvPr id="9" name="Slide Number Placeholder 8">
            <a:extLst>
              <a:ext uri="{FF2B5EF4-FFF2-40B4-BE49-F238E27FC236}">
                <a16:creationId xmlns:a16="http://schemas.microsoft.com/office/drawing/2014/main" id="{33D03999-DC03-F946-8642-97B5E160B3F8}"/>
              </a:ext>
            </a:extLst>
          </p:cNvPr>
          <p:cNvSpPr>
            <a:spLocks noGrp="1"/>
          </p:cNvSpPr>
          <p:nvPr>
            <p:ph type="sldNum" sz="quarter" idx="12"/>
          </p:nvPr>
        </p:nvSpPr>
        <p:spPr/>
        <p:txBody>
          <a:bodyPr/>
          <a:lstStyle/>
          <a:p>
            <a:fld id="{71766878-3199-4EAB-94E7-2D6D11070E14}" type="slidenum">
              <a:rPr lang="en-US" smtClean="0"/>
              <a:t>12</a:t>
            </a:fld>
            <a:endParaRPr lang="en-US" dirty="0"/>
          </a:p>
        </p:txBody>
      </p:sp>
      <p:sp>
        <p:nvSpPr>
          <p:cNvPr id="7" name="Rectangle 6">
            <a:extLst>
              <a:ext uri="{FF2B5EF4-FFF2-40B4-BE49-F238E27FC236}">
                <a16:creationId xmlns:a16="http://schemas.microsoft.com/office/drawing/2014/main" id="{B030177A-A3D9-A140-B2DB-B2029027BE27}"/>
              </a:ext>
            </a:extLst>
          </p:cNvPr>
          <p:cNvSpPr/>
          <p:nvPr/>
        </p:nvSpPr>
        <p:spPr>
          <a:xfrm>
            <a:off x="8855242" y="2582779"/>
            <a:ext cx="3336758" cy="2543357"/>
          </a:xfrm>
          <a:prstGeom prst="rect">
            <a:avLst/>
          </a:prstGeom>
          <a:solidFill>
            <a:schemeClr val="bg1"/>
          </a:solidFill>
          <a:ln w="1016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CC2FDC3-0C5D-C345-A990-E9AB740B6857}"/>
              </a:ext>
            </a:extLst>
          </p:cNvPr>
          <p:cNvSpPr txBox="1"/>
          <p:nvPr/>
        </p:nvSpPr>
        <p:spPr>
          <a:xfrm>
            <a:off x="1219744" y="4963816"/>
            <a:ext cx="10667456" cy="1200329"/>
          </a:xfrm>
          <a:prstGeom prst="rect">
            <a:avLst/>
          </a:prstGeom>
          <a:noFill/>
        </p:spPr>
        <p:txBody>
          <a:bodyPr wrap="square" rtlCol="0">
            <a:spAutoFit/>
          </a:bodyPr>
          <a:lstStyle/>
          <a:p>
            <a:r>
              <a:rPr lang="en-CA" sz="2400" dirty="0" err="1">
                <a:latin typeface="Courier New" panose="02070309020205020404" pitchFamily="49" charset="0"/>
                <a:cs typeface="Courier New" panose="02070309020205020404" pitchFamily="49" charset="0"/>
              </a:rPr>
              <a:t>create_table</a:t>
            </a:r>
            <a:r>
              <a:rPr lang="en-CA" sz="2400" dirty="0">
                <a:latin typeface="Courier New" panose="02070309020205020404" pitchFamily="49" charset="0"/>
                <a:cs typeface="Courier New" panose="02070309020205020404" pitchFamily="49" charset="0"/>
              </a:rPr>
              <a:t>("</a:t>
            </a:r>
            <a:r>
              <a:rPr lang="en-CA" sz="2400" dirty="0" err="1">
                <a:latin typeface="Courier New" panose="02070309020205020404" pitchFamily="49" charset="0"/>
                <a:cs typeface="Courier New" panose="02070309020205020404" pitchFamily="49" charset="0"/>
              </a:rPr>
              <a:t>Dogs.inq</a:t>
            </a:r>
            <a:r>
              <a:rPr lang="en-CA" sz="2400" dirty="0">
                <a:latin typeface="Courier New" panose="02070309020205020404" pitchFamily="49" charset="0"/>
                <a:cs typeface="Courier New" panose="02070309020205020404" pitchFamily="49" charset="0"/>
              </a:rPr>
              <a:t>", </a:t>
            </a:r>
            <a:r>
              <a:rPr lang="en-CA" sz="2400" dirty="0" err="1">
                <a:latin typeface="Courier New" panose="02070309020205020404" pitchFamily="49" charset="0"/>
                <a:cs typeface="Courier New" panose="02070309020205020404" pitchFamily="49" charset="0"/>
              </a:rPr>
              <a:t>key_type_numeric_unsigned</a:t>
            </a:r>
            <a:r>
              <a:rPr lang="en-CA" sz="2400" dirty="0">
                <a:latin typeface="Courier New" panose="02070309020205020404" pitchFamily="49" charset="0"/>
                <a:cs typeface="Courier New" panose="02070309020205020404" pitchFamily="49" charset="0"/>
              </a:rPr>
              <a:t>, </a:t>
            </a:r>
          </a:p>
          <a:p>
            <a:r>
              <a:rPr lang="en-CA" sz="2400" dirty="0" err="1">
                <a:latin typeface="Courier New" panose="02070309020205020404" pitchFamily="49" charset="0"/>
                <a:cs typeface="Courier New" panose="02070309020205020404" pitchFamily="49" charset="0"/>
              </a:rPr>
              <a:t>sizeof</a:t>
            </a:r>
            <a:r>
              <a:rPr lang="en-CA" sz="2400" dirty="0">
                <a:latin typeface="Courier New" panose="02070309020205020404" pitchFamily="49" charset="0"/>
                <a:cs typeface="Courier New" panose="02070309020205020404" pitchFamily="49" charset="0"/>
              </a:rPr>
              <a:t>(</a:t>
            </a:r>
            <a:r>
              <a:rPr lang="en-CA" sz="2400" dirty="0" err="1">
                <a:latin typeface="Courier New" panose="02070309020205020404" pitchFamily="49" charset="0"/>
                <a:cs typeface="Courier New" panose="02070309020205020404" pitchFamily="49" charset="0"/>
              </a:rPr>
              <a:t>int</a:t>
            </a:r>
            <a:r>
              <a:rPr lang="en-CA" sz="2400" dirty="0">
                <a:latin typeface="Courier New" panose="02070309020205020404" pitchFamily="49" charset="0"/>
                <a:cs typeface="Courier New" panose="02070309020205020404" pitchFamily="49" charset="0"/>
              </a:rPr>
              <a:t>), (</a:t>
            </a:r>
            <a:r>
              <a:rPr lang="en-CA" sz="2400" dirty="0" err="1">
                <a:latin typeface="Courier New" panose="02070309020205020404" pitchFamily="49" charset="0"/>
                <a:cs typeface="Courier New" panose="02070309020205020404" pitchFamily="49" charset="0"/>
              </a:rPr>
              <a:t>sizeof</a:t>
            </a:r>
            <a:r>
              <a:rPr lang="en-CA" sz="2400" dirty="0">
                <a:latin typeface="Courier New" panose="02070309020205020404" pitchFamily="49" charset="0"/>
                <a:cs typeface="Courier New" panose="02070309020205020404" pitchFamily="49" charset="0"/>
              </a:rPr>
              <a:t>(</a:t>
            </a:r>
            <a:r>
              <a:rPr lang="en-CA" sz="2400" dirty="0" err="1">
                <a:latin typeface="Courier New" panose="02070309020205020404" pitchFamily="49" charset="0"/>
                <a:cs typeface="Courier New" panose="02070309020205020404" pitchFamily="49" charset="0"/>
              </a:rPr>
              <a:t>int</a:t>
            </a:r>
            <a:r>
              <a:rPr lang="en-CA" sz="2400" dirty="0">
                <a:latin typeface="Courier New" panose="02070309020205020404" pitchFamily="49" charset="0"/>
                <a:cs typeface="Courier New" panose="02070309020205020404" pitchFamily="49" charset="0"/>
              </a:rPr>
              <a:t>) * 3)+(</a:t>
            </a:r>
            <a:r>
              <a:rPr lang="en-CA" sz="2400" dirty="0" err="1">
                <a:latin typeface="Courier New" panose="02070309020205020404" pitchFamily="49" charset="0"/>
                <a:cs typeface="Courier New" panose="02070309020205020404" pitchFamily="49" charset="0"/>
              </a:rPr>
              <a:t>sizeof</a:t>
            </a:r>
            <a:r>
              <a:rPr lang="en-CA" sz="2400" dirty="0">
                <a:latin typeface="Courier New" panose="02070309020205020404" pitchFamily="49" charset="0"/>
                <a:cs typeface="Courier New" panose="02070309020205020404" pitchFamily="49" charset="0"/>
              </a:rPr>
              <a:t>(char) * 70));</a:t>
            </a:r>
          </a:p>
          <a:p>
            <a:endParaRPr lang="en-US" sz="2400" dirty="0"/>
          </a:p>
        </p:txBody>
      </p:sp>
    </p:spTree>
    <p:extLst>
      <p:ext uri="{BB962C8B-B14F-4D97-AF65-F5344CB8AC3E}">
        <p14:creationId xmlns:p14="http://schemas.microsoft.com/office/powerpoint/2010/main" val="2250711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535F31-D4E2-D149-A4C0-3CE87AF0014F}"/>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IINQ Architecture</a:t>
            </a:r>
          </a:p>
        </p:txBody>
      </p:sp>
      <p:sp>
        <p:nvSpPr>
          <p:cNvPr id="6" name="Rectangle 5">
            <a:extLst>
              <a:ext uri="{FF2B5EF4-FFF2-40B4-BE49-F238E27FC236}">
                <a16:creationId xmlns:a16="http://schemas.microsoft.com/office/drawing/2014/main" id="{B033E724-31E1-5D45-B89A-79E16BEEC488}"/>
              </a:ext>
            </a:extLst>
          </p:cNvPr>
          <p:cNvSpPr/>
          <p:nvPr/>
        </p:nvSpPr>
        <p:spPr>
          <a:xfrm>
            <a:off x="1071563" y="1990041"/>
            <a:ext cx="3914775" cy="9062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959570F4-C17D-3844-A496-C1A202517A33}"/>
              </a:ext>
            </a:extLst>
          </p:cNvPr>
          <p:cNvPicPr>
            <a:picLocks noChangeAspect="1"/>
          </p:cNvPicPr>
          <p:nvPr/>
        </p:nvPicPr>
        <p:blipFill>
          <a:blip r:embed="rId3"/>
          <a:stretch>
            <a:fillRect/>
          </a:stretch>
        </p:blipFill>
        <p:spPr>
          <a:xfrm>
            <a:off x="1219745" y="2896284"/>
            <a:ext cx="10519269" cy="1866322"/>
          </a:xfrm>
          <a:prstGeom prst="rect">
            <a:avLst/>
          </a:prstGeom>
        </p:spPr>
      </p:pic>
      <p:sp>
        <p:nvSpPr>
          <p:cNvPr id="9" name="Slide Number Placeholder 8">
            <a:extLst>
              <a:ext uri="{FF2B5EF4-FFF2-40B4-BE49-F238E27FC236}">
                <a16:creationId xmlns:a16="http://schemas.microsoft.com/office/drawing/2014/main" id="{33D03999-DC03-F946-8642-97B5E160B3F8}"/>
              </a:ext>
            </a:extLst>
          </p:cNvPr>
          <p:cNvSpPr>
            <a:spLocks noGrp="1"/>
          </p:cNvSpPr>
          <p:nvPr>
            <p:ph type="sldNum" sz="quarter" idx="12"/>
          </p:nvPr>
        </p:nvSpPr>
        <p:spPr/>
        <p:txBody>
          <a:bodyPr/>
          <a:lstStyle/>
          <a:p>
            <a:fld id="{71766878-3199-4EAB-94E7-2D6D11070E14}" type="slidenum">
              <a:rPr lang="en-US" smtClean="0"/>
              <a:t>13</a:t>
            </a:fld>
            <a:endParaRPr lang="en-US" dirty="0"/>
          </a:p>
        </p:txBody>
      </p:sp>
    </p:spTree>
    <p:extLst>
      <p:ext uri="{BB962C8B-B14F-4D97-AF65-F5344CB8AC3E}">
        <p14:creationId xmlns:p14="http://schemas.microsoft.com/office/powerpoint/2010/main" val="2126671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6743A0-F8B8-B440-B0EB-E0F9377DE6E6}"/>
              </a:ext>
            </a:extLst>
          </p:cNvPr>
          <p:cNvSpPr txBox="1"/>
          <p:nvPr/>
        </p:nvSpPr>
        <p:spPr>
          <a:xfrm>
            <a:off x="1251676" y="2896899"/>
            <a:ext cx="9844087" cy="707886"/>
          </a:xfrm>
          <a:prstGeom prst="rect">
            <a:avLst/>
          </a:prstGeom>
          <a:noFill/>
        </p:spPr>
        <p:txBody>
          <a:bodyPr wrap="square" rtlCol="0">
            <a:spAutoFit/>
          </a:bodyPr>
          <a:lstStyle/>
          <a:p>
            <a:r>
              <a:rPr lang="en-US" sz="4000" b="1" dirty="0">
                <a:latin typeface="Corbel" panose="020B0503020204020204" pitchFamily="34" charset="0"/>
              </a:rPr>
              <a:t>IonDB</a:t>
            </a:r>
          </a:p>
        </p:txBody>
      </p:sp>
      <p:sp>
        <p:nvSpPr>
          <p:cNvPr id="6" name="TextBox 5">
            <a:extLst>
              <a:ext uri="{FF2B5EF4-FFF2-40B4-BE49-F238E27FC236}">
                <a16:creationId xmlns:a16="http://schemas.microsoft.com/office/drawing/2014/main" id="{6978D1E4-B1A6-9A4A-AED5-7A8BDAEB65CC}"/>
              </a:ext>
            </a:extLst>
          </p:cNvPr>
          <p:cNvSpPr txBox="1"/>
          <p:nvPr/>
        </p:nvSpPr>
        <p:spPr>
          <a:xfrm>
            <a:off x="1251677" y="139845"/>
            <a:ext cx="9844087" cy="830997"/>
          </a:xfrm>
          <a:prstGeom prst="rect">
            <a:avLst/>
          </a:prstGeom>
          <a:noFill/>
        </p:spPr>
        <p:txBody>
          <a:bodyPr wrap="square" rtlCol="0">
            <a:spAutoFit/>
          </a:bodyPr>
          <a:lstStyle/>
          <a:p>
            <a:r>
              <a:rPr lang="en-US" sz="4800" b="1" dirty="0">
                <a:latin typeface="Corbel" panose="020B0503020204020204" pitchFamily="34" charset="0"/>
              </a:rPr>
              <a:t>INSERT Statement</a:t>
            </a:r>
          </a:p>
        </p:txBody>
      </p:sp>
      <p:sp>
        <p:nvSpPr>
          <p:cNvPr id="8" name="TextBox 7">
            <a:extLst>
              <a:ext uri="{FF2B5EF4-FFF2-40B4-BE49-F238E27FC236}">
                <a16:creationId xmlns:a16="http://schemas.microsoft.com/office/drawing/2014/main" id="{EB8CA151-E8D0-AF41-9EB5-0FF2F66D8189}"/>
              </a:ext>
            </a:extLst>
          </p:cNvPr>
          <p:cNvSpPr txBox="1"/>
          <p:nvPr/>
        </p:nvSpPr>
        <p:spPr>
          <a:xfrm>
            <a:off x="1251676" y="970842"/>
            <a:ext cx="9844087" cy="707886"/>
          </a:xfrm>
          <a:prstGeom prst="rect">
            <a:avLst/>
          </a:prstGeom>
          <a:noFill/>
        </p:spPr>
        <p:txBody>
          <a:bodyPr wrap="square" rtlCol="0">
            <a:spAutoFit/>
          </a:bodyPr>
          <a:lstStyle/>
          <a:p>
            <a:r>
              <a:rPr lang="en-US" sz="4000" b="1" dirty="0">
                <a:latin typeface="Corbel" panose="020B0503020204020204" pitchFamily="34" charset="0"/>
              </a:rPr>
              <a:t>SQL</a:t>
            </a:r>
          </a:p>
        </p:txBody>
      </p:sp>
      <p:sp>
        <p:nvSpPr>
          <p:cNvPr id="9" name="TextBox 8">
            <a:extLst>
              <a:ext uri="{FF2B5EF4-FFF2-40B4-BE49-F238E27FC236}">
                <a16:creationId xmlns:a16="http://schemas.microsoft.com/office/drawing/2014/main" id="{62402AC1-C033-194E-86AA-0B0F7FE54048}"/>
              </a:ext>
            </a:extLst>
          </p:cNvPr>
          <p:cNvSpPr txBox="1"/>
          <p:nvPr/>
        </p:nvSpPr>
        <p:spPr>
          <a:xfrm>
            <a:off x="1251676" y="4822956"/>
            <a:ext cx="9844087" cy="707886"/>
          </a:xfrm>
          <a:prstGeom prst="rect">
            <a:avLst/>
          </a:prstGeom>
          <a:noFill/>
        </p:spPr>
        <p:txBody>
          <a:bodyPr wrap="square" rtlCol="0">
            <a:spAutoFit/>
          </a:bodyPr>
          <a:lstStyle/>
          <a:p>
            <a:r>
              <a:rPr lang="en-US" sz="4000" b="1" dirty="0">
                <a:latin typeface="Corbel" panose="020B0503020204020204" pitchFamily="34" charset="0"/>
              </a:rPr>
              <a:t>IINQ SQL</a:t>
            </a:r>
          </a:p>
        </p:txBody>
      </p:sp>
      <p:sp>
        <p:nvSpPr>
          <p:cNvPr id="10" name="TextBox 9">
            <a:extLst>
              <a:ext uri="{FF2B5EF4-FFF2-40B4-BE49-F238E27FC236}">
                <a16:creationId xmlns:a16="http://schemas.microsoft.com/office/drawing/2014/main" id="{DF4E3D5B-D9E3-3247-9299-687627E90AAC}"/>
              </a:ext>
            </a:extLst>
          </p:cNvPr>
          <p:cNvSpPr txBox="1"/>
          <p:nvPr/>
        </p:nvSpPr>
        <p:spPr>
          <a:xfrm>
            <a:off x="1251676" y="1887704"/>
            <a:ext cx="10694506" cy="800219"/>
          </a:xfrm>
          <a:prstGeom prst="rect">
            <a:avLst/>
          </a:prstGeom>
          <a:noFill/>
        </p:spPr>
        <p:txBody>
          <a:bodyPr wrap="square" rtlCol="0">
            <a:spAutoFit/>
          </a:bodyPr>
          <a:lstStyle/>
          <a:p>
            <a:r>
              <a:rPr lang="en-US" sz="2800" dirty="0">
                <a:latin typeface="Courier New" panose="02070309020205020404" pitchFamily="49" charset="0"/>
                <a:cs typeface="Courier New" panose="02070309020205020404" pitchFamily="49" charset="0"/>
              </a:rPr>
              <a:t>INSERT INTO Dogs VALUES (1, "Minnie", 5);</a:t>
            </a:r>
          </a:p>
          <a:p>
            <a:endParaRPr lang="en-US" dirty="0"/>
          </a:p>
        </p:txBody>
      </p:sp>
      <p:sp>
        <p:nvSpPr>
          <p:cNvPr id="11" name="TextBox 10">
            <a:extLst>
              <a:ext uri="{FF2B5EF4-FFF2-40B4-BE49-F238E27FC236}">
                <a16:creationId xmlns:a16="http://schemas.microsoft.com/office/drawing/2014/main" id="{C284B26C-6ABF-8447-B711-A066A548DDF3}"/>
              </a:ext>
            </a:extLst>
          </p:cNvPr>
          <p:cNvSpPr txBox="1"/>
          <p:nvPr/>
        </p:nvSpPr>
        <p:spPr>
          <a:xfrm>
            <a:off x="1251676" y="5547575"/>
            <a:ext cx="11266142" cy="1661993"/>
          </a:xfrm>
          <a:prstGeom prst="rect">
            <a:avLst/>
          </a:prstGeom>
          <a:noFill/>
        </p:spPr>
        <p:txBody>
          <a:bodyPr wrap="square" rtlCol="0">
            <a:spAutoFit/>
          </a:bodyPr>
          <a:lstStyle/>
          <a:p>
            <a:r>
              <a:rPr lang="en-US" sz="2400" dirty="0">
                <a:latin typeface="Courier New" panose="02070309020205020404" pitchFamily="49" charset="0"/>
                <a:cs typeface="Courier New" panose="02070309020205020404" pitchFamily="49" charset="0"/>
              </a:rPr>
              <a:t>iinq_prepared_sql p = SQL_prepare(</a:t>
            </a:r>
          </a:p>
          <a:p>
            <a:r>
              <a:rPr lang="en-US" sz="2400" dirty="0">
                <a:latin typeface="Courier New" panose="02070309020205020404" pitchFamily="49" charset="0"/>
                <a:cs typeface="Courier New" panose="02070309020205020404" pitchFamily="49" charset="0"/>
              </a:rPr>
              <a:t>"INSERT INTO Dogs VALUES (1, 'Minnie', 5);");</a:t>
            </a:r>
          </a:p>
          <a:p>
            <a:pPr>
              <a:lnSpc>
                <a:spcPct val="150000"/>
              </a:lnSpc>
            </a:pPr>
            <a:r>
              <a:rPr lang="en-US" sz="2400" dirty="0">
                <a:latin typeface="Courier New" panose="02070309020205020404" pitchFamily="49" charset="0"/>
                <a:cs typeface="Courier New" panose="02070309020205020404" pitchFamily="49" charset="0"/>
              </a:rPr>
              <a:t>execute(p);</a:t>
            </a:r>
          </a:p>
          <a:p>
            <a:endParaRPr lang="en-US" dirty="0"/>
          </a:p>
        </p:txBody>
      </p:sp>
      <p:sp>
        <p:nvSpPr>
          <p:cNvPr id="12" name="TextBox 11">
            <a:extLst>
              <a:ext uri="{FF2B5EF4-FFF2-40B4-BE49-F238E27FC236}">
                <a16:creationId xmlns:a16="http://schemas.microsoft.com/office/drawing/2014/main" id="{322A8C46-A899-5248-B902-A0FD7D24D9A4}"/>
              </a:ext>
            </a:extLst>
          </p:cNvPr>
          <p:cNvSpPr txBox="1"/>
          <p:nvPr/>
        </p:nvSpPr>
        <p:spPr>
          <a:xfrm>
            <a:off x="1251676" y="3621518"/>
            <a:ext cx="10694506" cy="1477328"/>
          </a:xfrm>
          <a:prstGeom prst="rect">
            <a:avLst/>
          </a:prstGeom>
          <a:noFill/>
        </p:spPr>
        <p:txBody>
          <a:bodyPr wrap="square" rtlCol="0">
            <a:spAutoFit/>
          </a:bodyPr>
          <a:lstStyle/>
          <a:p>
            <a:pPr>
              <a:lnSpc>
                <a:spcPct val="150000"/>
              </a:lnSpc>
            </a:pPr>
            <a:r>
              <a:rPr lang="en-US" sz="2400" dirty="0" err="1">
                <a:latin typeface="Courier New" panose="02070309020205020404" pitchFamily="49" charset="0"/>
                <a:cs typeface="Courier New" panose="02070309020205020404" pitchFamily="49" charset="0"/>
              </a:rPr>
              <a:t>ion_value_t</a:t>
            </a:r>
            <a:r>
              <a:rPr lang="en-US" sz="2400" dirty="0">
                <a:latin typeface="Courier New" panose="02070309020205020404" pitchFamily="49" charset="0"/>
                <a:cs typeface="Courier New" panose="02070309020205020404" pitchFamily="49" charset="0"/>
              </a:rPr>
              <a:t> value			= (</a:t>
            </a:r>
            <a:r>
              <a:rPr lang="en-US" sz="2400" dirty="0" err="1">
                <a:latin typeface="Courier New" panose="02070309020205020404" pitchFamily="49" charset="0"/>
                <a:cs typeface="Courier New" panose="02070309020205020404" pitchFamily="49" charset="0"/>
              </a:rPr>
              <a:t>ion_value_t</a:t>
            </a:r>
            <a:r>
              <a:rPr lang="en-US" sz="2400" dirty="0">
                <a:latin typeface="Courier New" panose="02070309020205020404" pitchFamily="49" charset="0"/>
                <a:cs typeface="Courier New" panose="02070309020205020404" pitchFamily="49" charset="0"/>
              </a:rPr>
              <a:t>) ”Minnie";          </a:t>
            </a:r>
          </a:p>
          <a:p>
            <a:pPr>
              <a:lnSpc>
                <a:spcPct val="150000"/>
              </a:lnSpc>
            </a:pPr>
            <a:r>
              <a:rPr lang="en-US" sz="2400" dirty="0">
                <a:latin typeface="Courier New" panose="02070309020205020404" pitchFamily="49" charset="0"/>
                <a:cs typeface="Courier New" panose="02070309020205020404" pitchFamily="49" charset="0"/>
              </a:rPr>
              <a:t>dictionary-&gt;insert(1, value);</a:t>
            </a:r>
          </a:p>
          <a:p>
            <a:endParaRPr lang="en-US" dirty="0">
              <a:latin typeface="Courier New" panose="02070309020205020404" pitchFamily="49" charset="0"/>
              <a:cs typeface="Courier New" panose="02070309020205020404" pitchFamily="49" charset="0"/>
            </a:endParaRPr>
          </a:p>
        </p:txBody>
      </p:sp>
      <p:sp>
        <p:nvSpPr>
          <p:cNvPr id="13" name="Slide Number Placeholder 12">
            <a:extLst>
              <a:ext uri="{FF2B5EF4-FFF2-40B4-BE49-F238E27FC236}">
                <a16:creationId xmlns:a16="http://schemas.microsoft.com/office/drawing/2014/main" id="{FD072EFF-573B-8A4A-9117-F2D3487B463F}"/>
              </a:ext>
            </a:extLst>
          </p:cNvPr>
          <p:cNvSpPr>
            <a:spLocks noGrp="1"/>
          </p:cNvSpPr>
          <p:nvPr>
            <p:ph type="sldNum" sz="quarter" idx="12"/>
          </p:nvPr>
        </p:nvSpPr>
        <p:spPr/>
        <p:txBody>
          <a:bodyPr/>
          <a:lstStyle/>
          <a:p>
            <a:fld id="{AD85EE57-5823-4141-84FB-94362375C639}" type="slidenum">
              <a:rPr lang="en-US" smtClean="0"/>
              <a:t>14</a:t>
            </a:fld>
            <a:endParaRPr lang="en-US"/>
          </a:p>
        </p:txBody>
      </p:sp>
    </p:spTree>
    <p:extLst>
      <p:ext uri="{BB962C8B-B14F-4D97-AF65-F5344CB8AC3E}">
        <p14:creationId xmlns:p14="http://schemas.microsoft.com/office/powerpoint/2010/main" val="1204877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6743A0-F8B8-B440-B0EB-E0F9377DE6E6}"/>
              </a:ext>
            </a:extLst>
          </p:cNvPr>
          <p:cNvSpPr txBox="1"/>
          <p:nvPr/>
        </p:nvSpPr>
        <p:spPr>
          <a:xfrm>
            <a:off x="1251676" y="2896899"/>
            <a:ext cx="9844087" cy="707886"/>
          </a:xfrm>
          <a:prstGeom prst="rect">
            <a:avLst/>
          </a:prstGeom>
          <a:noFill/>
        </p:spPr>
        <p:txBody>
          <a:bodyPr wrap="square" rtlCol="0">
            <a:spAutoFit/>
          </a:bodyPr>
          <a:lstStyle/>
          <a:p>
            <a:r>
              <a:rPr lang="en-US" sz="4000" b="1" dirty="0">
                <a:latin typeface="Corbel" panose="020B0503020204020204" pitchFamily="34" charset="0"/>
              </a:rPr>
              <a:t>IonDB</a:t>
            </a:r>
          </a:p>
        </p:txBody>
      </p:sp>
      <p:sp>
        <p:nvSpPr>
          <p:cNvPr id="6" name="TextBox 5">
            <a:extLst>
              <a:ext uri="{FF2B5EF4-FFF2-40B4-BE49-F238E27FC236}">
                <a16:creationId xmlns:a16="http://schemas.microsoft.com/office/drawing/2014/main" id="{6978D1E4-B1A6-9A4A-AED5-7A8BDAEB65CC}"/>
              </a:ext>
            </a:extLst>
          </p:cNvPr>
          <p:cNvSpPr txBox="1"/>
          <p:nvPr/>
        </p:nvSpPr>
        <p:spPr>
          <a:xfrm>
            <a:off x="1251677" y="139845"/>
            <a:ext cx="9844087" cy="830997"/>
          </a:xfrm>
          <a:prstGeom prst="rect">
            <a:avLst/>
          </a:prstGeom>
          <a:noFill/>
        </p:spPr>
        <p:txBody>
          <a:bodyPr wrap="square" rtlCol="0">
            <a:spAutoFit/>
          </a:bodyPr>
          <a:lstStyle/>
          <a:p>
            <a:r>
              <a:rPr lang="en-US" sz="4800" b="1" dirty="0">
                <a:latin typeface="Corbel" panose="020B0503020204020204" pitchFamily="34" charset="0"/>
              </a:rPr>
              <a:t>INSERT Statement</a:t>
            </a:r>
          </a:p>
        </p:txBody>
      </p:sp>
      <p:sp>
        <p:nvSpPr>
          <p:cNvPr id="8" name="TextBox 7">
            <a:extLst>
              <a:ext uri="{FF2B5EF4-FFF2-40B4-BE49-F238E27FC236}">
                <a16:creationId xmlns:a16="http://schemas.microsoft.com/office/drawing/2014/main" id="{EB8CA151-E8D0-AF41-9EB5-0FF2F66D8189}"/>
              </a:ext>
            </a:extLst>
          </p:cNvPr>
          <p:cNvSpPr txBox="1"/>
          <p:nvPr/>
        </p:nvSpPr>
        <p:spPr>
          <a:xfrm>
            <a:off x="1251676" y="970842"/>
            <a:ext cx="9844087" cy="707886"/>
          </a:xfrm>
          <a:prstGeom prst="rect">
            <a:avLst/>
          </a:prstGeom>
          <a:noFill/>
        </p:spPr>
        <p:txBody>
          <a:bodyPr wrap="square" rtlCol="0">
            <a:spAutoFit/>
          </a:bodyPr>
          <a:lstStyle/>
          <a:p>
            <a:r>
              <a:rPr lang="en-US" sz="4000" b="1" dirty="0">
                <a:latin typeface="Corbel" panose="020B0503020204020204" pitchFamily="34" charset="0"/>
              </a:rPr>
              <a:t>SQL</a:t>
            </a:r>
          </a:p>
        </p:txBody>
      </p:sp>
      <p:sp>
        <p:nvSpPr>
          <p:cNvPr id="9" name="TextBox 8">
            <a:extLst>
              <a:ext uri="{FF2B5EF4-FFF2-40B4-BE49-F238E27FC236}">
                <a16:creationId xmlns:a16="http://schemas.microsoft.com/office/drawing/2014/main" id="{62402AC1-C033-194E-86AA-0B0F7FE54048}"/>
              </a:ext>
            </a:extLst>
          </p:cNvPr>
          <p:cNvSpPr txBox="1"/>
          <p:nvPr/>
        </p:nvSpPr>
        <p:spPr>
          <a:xfrm>
            <a:off x="1251676" y="4822956"/>
            <a:ext cx="9844087" cy="707886"/>
          </a:xfrm>
          <a:prstGeom prst="rect">
            <a:avLst/>
          </a:prstGeom>
          <a:noFill/>
        </p:spPr>
        <p:txBody>
          <a:bodyPr wrap="square" rtlCol="0">
            <a:spAutoFit/>
          </a:bodyPr>
          <a:lstStyle/>
          <a:p>
            <a:r>
              <a:rPr lang="en-US" sz="4000" b="1" dirty="0">
                <a:latin typeface="Corbel" panose="020B0503020204020204" pitchFamily="34" charset="0"/>
              </a:rPr>
              <a:t>IINQ SQL</a:t>
            </a:r>
          </a:p>
        </p:txBody>
      </p:sp>
      <p:sp>
        <p:nvSpPr>
          <p:cNvPr id="10" name="TextBox 9">
            <a:extLst>
              <a:ext uri="{FF2B5EF4-FFF2-40B4-BE49-F238E27FC236}">
                <a16:creationId xmlns:a16="http://schemas.microsoft.com/office/drawing/2014/main" id="{DF4E3D5B-D9E3-3247-9299-687627E90AAC}"/>
              </a:ext>
            </a:extLst>
          </p:cNvPr>
          <p:cNvSpPr txBox="1"/>
          <p:nvPr/>
        </p:nvSpPr>
        <p:spPr>
          <a:xfrm>
            <a:off x="1251676" y="1887704"/>
            <a:ext cx="10694506" cy="800219"/>
          </a:xfrm>
          <a:prstGeom prst="rect">
            <a:avLst/>
          </a:prstGeom>
          <a:noFill/>
        </p:spPr>
        <p:txBody>
          <a:bodyPr wrap="square" rtlCol="0">
            <a:spAutoFit/>
          </a:bodyPr>
          <a:lstStyle/>
          <a:p>
            <a:r>
              <a:rPr lang="en-US" sz="2800" dirty="0">
                <a:latin typeface="Courier New" panose="02070309020205020404" pitchFamily="49" charset="0"/>
                <a:cs typeface="Courier New" panose="02070309020205020404" pitchFamily="49" charset="0"/>
              </a:rPr>
              <a:t>INSERT INTO Dogs VALUES (1, "Minnie", 5);</a:t>
            </a:r>
          </a:p>
          <a:p>
            <a:endParaRPr lang="en-US" dirty="0"/>
          </a:p>
        </p:txBody>
      </p:sp>
      <p:sp>
        <p:nvSpPr>
          <p:cNvPr id="11" name="TextBox 10">
            <a:extLst>
              <a:ext uri="{FF2B5EF4-FFF2-40B4-BE49-F238E27FC236}">
                <a16:creationId xmlns:a16="http://schemas.microsoft.com/office/drawing/2014/main" id="{C284B26C-6ABF-8447-B711-A066A548DDF3}"/>
              </a:ext>
            </a:extLst>
          </p:cNvPr>
          <p:cNvSpPr txBox="1"/>
          <p:nvPr/>
        </p:nvSpPr>
        <p:spPr>
          <a:xfrm>
            <a:off x="1251676" y="5547575"/>
            <a:ext cx="11266142" cy="1661993"/>
          </a:xfrm>
          <a:prstGeom prst="rect">
            <a:avLst/>
          </a:prstGeom>
          <a:noFill/>
        </p:spPr>
        <p:txBody>
          <a:bodyPr wrap="square" rtlCol="0">
            <a:spAutoFit/>
          </a:bodyPr>
          <a:lstStyle/>
          <a:p>
            <a:r>
              <a:rPr lang="en-US" sz="2400" dirty="0">
                <a:latin typeface="Courier New" panose="02070309020205020404" pitchFamily="49" charset="0"/>
                <a:cs typeface="Courier New" panose="02070309020205020404" pitchFamily="49" charset="0"/>
              </a:rPr>
              <a:t>iinq_prepared_sql p = SQL_prepare(</a:t>
            </a:r>
          </a:p>
          <a:p>
            <a:r>
              <a:rPr lang="en-US" sz="2400" dirty="0">
                <a:latin typeface="Courier New" panose="02070309020205020404" pitchFamily="49" charset="0"/>
                <a:cs typeface="Courier New" panose="02070309020205020404" pitchFamily="49" charset="0"/>
              </a:rPr>
              <a:t>"INSERT INTO Dogs VALUES (1, 'Minnie', 5);");</a:t>
            </a:r>
          </a:p>
          <a:p>
            <a:pPr>
              <a:lnSpc>
                <a:spcPct val="150000"/>
              </a:lnSpc>
            </a:pPr>
            <a:r>
              <a:rPr lang="en-US" sz="2400" dirty="0">
                <a:latin typeface="Courier New" panose="02070309020205020404" pitchFamily="49" charset="0"/>
                <a:cs typeface="Courier New" panose="02070309020205020404" pitchFamily="49" charset="0"/>
              </a:rPr>
              <a:t>execute(p);</a:t>
            </a:r>
          </a:p>
          <a:p>
            <a:endParaRPr lang="en-US" dirty="0"/>
          </a:p>
        </p:txBody>
      </p:sp>
      <p:sp>
        <p:nvSpPr>
          <p:cNvPr id="12" name="TextBox 11">
            <a:extLst>
              <a:ext uri="{FF2B5EF4-FFF2-40B4-BE49-F238E27FC236}">
                <a16:creationId xmlns:a16="http://schemas.microsoft.com/office/drawing/2014/main" id="{322A8C46-A899-5248-B902-A0FD7D24D9A4}"/>
              </a:ext>
            </a:extLst>
          </p:cNvPr>
          <p:cNvSpPr txBox="1"/>
          <p:nvPr/>
        </p:nvSpPr>
        <p:spPr>
          <a:xfrm>
            <a:off x="1251676" y="3621518"/>
            <a:ext cx="10694506" cy="1477328"/>
          </a:xfrm>
          <a:prstGeom prst="rect">
            <a:avLst/>
          </a:prstGeom>
          <a:noFill/>
        </p:spPr>
        <p:txBody>
          <a:bodyPr wrap="square" rtlCol="0">
            <a:spAutoFit/>
          </a:bodyPr>
          <a:lstStyle/>
          <a:p>
            <a:pPr>
              <a:lnSpc>
                <a:spcPct val="150000"/>
              </a:lnSpc>
            </a:pPr>
            <a:r>
              <a:rPr lang="en-US" sz="2400" dirty="0" err="1">
                <a:latin typeface="Courier New" panose="02070309020205020404" pitchFamily="49" charset="0"/>
                <a:cs typeface="Courier New" panose="02070309020205020404" pitchFamily="49" charset="0"/>
              </a:rPr>
              <a:t>ion_value_t</a:t>
            </a:r>
            <a:r>
              <a:rPr lang="en-US" sz="2400" dirty="0">
                <a:latin typeface="Courier New" panose="02070309020205020404" pitchFamily="49" charset="0"/>
                <a:cs typeface="Courier New" panose="02070309020205020404" pitchFamily="49" charset="0"/>
              </a:rPr>
              <a:t> value			= (</a:t>
            </a:r>
            <a:r>
              <a:rPr lang="en-US" sz="2400" dirty="0" err="1">
                <a:latin typeface="Courier New" panose="02070309020205020404" pitchFamily="49" charset="0"/>
                <a:cs typeface="Courier New" panose="02070309020205020404" pitchFamily="49" charset="0"/>
              </a:rPr>
              <a:t>ion_value_t</a:t>
            </a:r>
            <a:r>
              <a:rPr lang="en-US" sz="2400" dirty="0">
                <a:latin typeface="Courier New" panose="02070309020205020404" pitchFamily="49" charset="0"/>
                <a:cs typeface="Courier New" panose="02070309020205020404" pitchFamily="49" charset="0"/>
              </a:rPr>
              <a:t>) ”Minnie";          </a:t>
            </a:r>
          </a:p>
          <a:p>
            <a:pPr>
              <a:lnSpc>
                <a:spcPct val="150000"/>
              </a:lnSpc>
            </a:pPr>
            <a:r>
              <a:rPr lang="en-US" sz="2400" dirty="0">
                <a:latin typeface="Courier New" panose="02070309020205020404" pitchFamily="49" charset="0"/>
                <a:cs typeface="Courier New" panose="02070309020205020404" pitchFamily="49" charset="0"/>
              </a:rPr>
              <a:t>dictionary-&gt;insert(1, value);</a:t>
            </a:r>
          </a:p>
          <a:p>
            <a:endParaRPr lang="en-US" dirty="0">
              <a:latin typeface="Courier New" panose="02070309020205020404" pitchFamily="49" charset="0"/>
              <a:cs typeface="Courier New" panose="02070309020205020404" pitchFamily="49" charset="0"/>
            </a:endParaRPr>
          </a:p>
        </p:txBody>
      </p:sp>
      <p:sp>
        <p:nvSpPr>
          <p:cNvPr id="13" name="Slide Number Placeholder 12">
            <a:extLst>
              <a:ext uri="{FF2B5EF4-FFF2-40B4-BE49-F238E27FC236}">
                <a16:creationId xmlns:a16="http://schemas.microsoft.com/office/drawing/2014/main" id="{FD072EFF-573B-8A4A-9117-F2D3487B463F}"/>
              </a:ext>
            </a:extLst>
          </p:cNvPr>
          <p:cNvSpPr>
            <a:spLocks noGrp="1"/>
          </p:cNvSpPr>
          <p:nvPr>
            <p:ph type="sldNum" sz="quarter" idx="12"/>
          </p:nvPr>
        </p:nvSpPr>
        <p:spPr/>
        <p:txBody>
          <a:bodyPr/>
          <a:lstStyle/>
          <a:p>
            <a:fld id="{AD85EE57-5823-4141-84FB-94362375C639}" type="slidenum">
              <a:rPr lang="en-US" smtClean="0"/>
              <a:t>15</a:t>
            </a:fld>
            <a:endParaRPr lang="en-US"/>
          </a:p>
        </p:txBody>
      </p:sp>
      <p:cxnSp>
        <p:nvCxnSpPr>
          <p:cNvPr id="3" name="Straight Connector 2">
            <a:extLst>
              <a:ext uri="{FF2B5EF4-FFF2-40B4-BE49-F238E27FC236}">
                <a16:creationId xmlns:a16="http://schemas.microsoft.com/office/drawing/2014/main" id="{C332BA2F-C56E-7046-92B6-3DA2F8BD9CE7}"/>
              </a:ext>
            </a:extLst>
          </p:cNvPr>
          <p:cNvCxnSpPr>
            <a:cxnSpLocks/>
          </p:cNvCxnSpPr>
          <p:nvPr/>
        </p:nvCxnSpPr>
        <p:spPr>
          <a:xfrm>
            <a:off x="8325852" y="4186990"/>
            <a:ext cx="1507958" cy="0"/>
          </a:xfrm>
          <a:prstGeom prst="line">
            <a:avLst/>
          </a:prstGeom>
          <a:ln w="41275">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EA8482E-9076-9B41-9AC9-BE970325D1DA}"/>
              </a:ext>
            </a:extLst>
          </p:cNvPr>
          <p:cNvCxnSpPr>
            <a:cxnSpLocks/>
          </p:cNvCxnSpPr>
          <p:nvPr/>
        </p:nvCxnSpPr>
        <p:spPr>
          <a:xfrm>
            <a:off x="5350042" y="4676274"/>
            <a:ext cx="938463" cy="0"/>
          </a:xfrm>
          <a:prstGeom prst="line">
            <a:avLst/>
          </a:prstGeom>
          <a:ln w="41275">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7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6743A0-F8B8-B440-B0EB-E0F9377DE6E6}"/>
              </a:ext>
            </a:extLst>
          </p:cNvPr>
          <p:cNvSpPr txBox="1"/>
          <p:nvPr/>
        </p:nvSpPr>
        <p:spPr>
          <a:xfrm>
            <a:off x="1251676" y="2896899"/>
            <a:ext cx="9844087" cy="707886"/>
          </a:xfrm>
          <a:prstGeom prst="rect">
            <a:avLst/>
          </a:prstGeom>
          <a:noFill/>
        </p:spPr>
        <p:txBody>
          <a:bodyPr wrap="square" rtlCol="0">
            <a:spAutoFit/>
          </a:bodyPr>
          <a:lstStyle/>
          <a:p>
            <a:r>
              <a:rPr lang="en-US" sz="4000" b="1" dirty="0">
                <a:latin typeface="Corbel" panose="020B0503020204020204" pitchFamily="34" charset="0"/>
              </a:rPr>
              <a:t>IonDB</a:t>
            </a:r>
          </a:p>
        </p:txBody>
      </p:sp>
      <p:sp>
        <p:nvSpPr>
          <p:cNvPr id="6" name="TextBox 5">
            <a:extLst>
              <a:ext uri="{FF2B5EF4-FFF2-40B4-BE49-F238E27FC236}">
                <a16:creationId xmlns:a16="http://schemas.microsoft.com/office/drawing/2014/main" id="{6978D1E4-B1A6-9A4A-AED5-7A8BDAEB65CC}"/>
              </a:ext>
            </a:extLst>
          </p:cNvPr>
          <p:cNvSpPr txBox="1"/>
          <p:nvPr/>
        </p:nvSpPr>
        <p:spPr>
          <a:xfrm>
            <a:off x="1251677" y="139845"/>
            <a:ext cx="9844087" cy="830997"/>
          </a:xfrm>
          <a:prstGeom prst="rect">
            <a:avLst/>
          </a:prstGeom>
          <a:noFill/>
        </p:spPr>
        <p:txBody>
          <a:bodyPr wrap="square" rtlCol="0">
            <a:spAutoFit/>
          </a:bodyPr>
          <a:lstStyle/>
          <a:p>
            <a:r>
              <a:rPr lang="en-US" sz="4800" b="1" dirty="0">
                <a:latin typeface="Corbel" panose="020B0503020204020204" pitchFamily="34" charset="0"/>
              </a:rPr>
              <a:t>UPDATE Statement</a:t>
            </a:r>
          </a:p>
        </p:txBody>
      </p:sp>
      <p:sp>
        <p:nvSpPr>
          <p:cNvPr id="8" name="TextBox 7">
            <a:extLst>
              <a:ext uri="{FF2B5EF4-FFF2-40B4-BE49-F238E27FC236}">
                <a16:creationId xmlns:a16="http://schemas.microsoft.com/office/drawing/2014/main" id="{EB8CA151-E8D0-AF41-9EB5-0FF2F66D8189}"/>
              </a:ext>
            </a:extLst>
          </p:cNvPr>
          <p:cNvSpPr txBox="1"/>
          <p:nvPr/>
        </p:nvSpPr>
        <p:spPr>
          <a:xfrm>
            <a:off x="1251676" y="970842"/>
            <a:ext cx="9844087" cy="707886"/>
          </a:xfrm>
          <a:prstGeom prst="rect">
            <a:avLst/>
          </a:prstGeom>
          <a:noFill/>
        </p:spPr>
        <p:txBody>
          <a:bodyPr wrap="square" rtlCol="0">
            <a:spAutoFit/>
          </a:bodyPr>
          <a:lstStyle/>
          <a:p>
            <a:r>
              <a:rPr lang="en-US" sz="4000" b="1" dirty="0">
                <a:latin typeface="Corbel" panose="020B0503020204020204" pitchFamily="34" charset="0"/>
              </a:rPr>
              <a:t>SQL</a:t>
            </a:r>
          </a:p>
        </p:txBody>
      </p:sp>
      <p:sp>
        <p:nvSpPr>
          <p:cNvPr id="9" name="TextBox 8">
            <a:extLst>
              <a:ext uri="{FF2B5EF4-FFF2-40B4-BE49-F238E27FC236}">
                <a16:creationId xmlns:a16="http://schemas.microsoft.com/office/drawing/2014/main" id="{62402AC1-C033-194E-86AA-0B0F7FE54048}"/>
              </a:ext>
            </a:extLst>
          </p:cNvPr>
          <p:cNvSpPr txBox="1"/>
          <p:nvPr/>
        </p:nvSpPr>
        <p:spPr>
          <a:xfrm>
            <a:off x="1251676" y="4822956"/>
            <a:ext cx="9844087" cy="707886"/>
          </a:xfrm>
          <a:prstGeom prst="rect">
            <a:avLst/>
          </a:prstGeom>
          <a:noFill/>
        </p:spPr>
        <p:txBody>
          <a:bodyPr wrap="square" rtlCol="0">
            <a:spAutoFit/>
          </a:bodyPr>
          <a:lstStyle/>
          <a:p>
            <a:r>
              <a:rPr lang="en-US" sz="4000" b="1" dirty="0">
                <a:latin typeface="Corbel" panose="020B0503020204020204" pitchFamily="34" charset="0"/>
              </a:rPr>
              <a:t>IINQ SQL</a:t>
            </a:r>
          </a:p>
        </p:txBody>
      </p:sp>
      <p:sp>
        <p:nvSpPr>
          <p:cNvPr id="10" name="TextBox 9">
            <a:extLst>
              <a:ext uri="{FF2B5EF4-FFF2-40B4-BE49-F238E27FC236}">
                <a16:creationId xmlns:a16="http://schemas.microsoft.com/office/drawing/2014/main" id="{DF4E3D5B-D9E3-3247-9299-687627E90AAC}"/>
              </a:ext>
            </a:extLst>
          </p:cNvPr>
          <p:cNvSpPr txBox="1"/>
          <p:nvPr/>
        </p:nvSpPr>
        <p:spPr>
          <a:xfrm>
            <a:off x="1251676" y="1887704"/>
            <a:ext cx="10694506" cy="800219"/>
          </a:xfrm>
          <a:prstGeom prst="rect">
            <a:avLst/>
          </a:prstGeom>
          <a:noFill/>
        </p:spPr>
        <p:txBody>
          <a:bodyPr wrap="square" rtlCol="0">
            <a:spAutoFit/>
          </a:bodyPr>
          <a:lstStyle/>
          <a:p>
            <a:r>
              <a:rPr lang="en-US" sz="2800" dirty="0">
                <a:latin typeface="Courier New" panose="02070309020205020404" pitchFamily="49" charset="0"/>
                <a:cs typeface="Courier New" panose="02070309020205020404" pitchFamily="49" charset="0"/>
              </a:rPr>
              <a:t>UPDATE Dogs SET age = 4 WHERE id = 1;</a:t>
            </a:r>
          </a:p>
          <a:p>
            <a:endParaRPr lang="en-US" dirty="0"/>
          </a:p>
        </p:txBody>
      </p:sp>
      <p:sp>
        <p:nvSpPr>
          <p:cNvPr id="11" name="TextBox 10">
            <a:extLst>
              <a:ext uri="{FF2B5EF4-FFF2-40B4-BE49-F238E27FC236}">
                <a16:creationId xmlns:a16="http://schemas.microsoft.com/office/drawing/2014/main" id="{C284B26C-6ABF-8447-B711-A066A548DDF3}"/>
              </a:ext>
            </a:extLst>
          </p:cNvPr>
          <p:cNvSpPr txBox="1"/>
          <p:nvPr/>
        </p:nvSpPr>
        <p:spPr>
          <a:xfrm>
            <a:off x="1251676" y="5724664"/>
            <a:ext cx="11266142" cy="954107"/>
          </a:xfrm>
          <a:prstGeom prst="rect">
            <a:avLst/>
          </a:prstGeom>
          <a:noFill/>
        </p:spPr>
        <p:txBody>
          <a:bodyPr wrap="square" rtlCol="0">
            <a:spAutoFit/>
          </a:bodyPr>
          <a:lstStyle/>
          <a:p>
            <a:r>
              <a:rPr lang="en-US" sz="2800" dirty="0" err="1">
                <a:latin typeface="Courier New" panose="02070309020205020404" pitchFamily="49" charset="0"/>
                <a:cs typeface="Courier New" panose="02070309020205020404" pitchFamily="49" charset="0"/>
              </a:rPr>
              <a:t>SQL_execute</a:t>
            </a:r>
            <a:r>
              <a:rPr lang="en-US" sz="2800" dirty="0">
                <a:latin typeface="Courier New" panose="02070309020205020404" pitchFamily="49" charset="0"/>
                <a:cs typeface="Courier New" panose="02070309020205020404" pitchFamily="49" charset="0"/>
              </a:rPr>
              <a:t>(</a:t>
            </a:r>
          </a:p>
          <a:p>
            <a:r>
              <a:rPr lang="en-US" sz="2800" dirty="0">
                <a:latin typeface="Courier New" panose="02070309020205020404" pitchFamily="49" charset="0"/>
                <a:cs typeface="Courier New" panose="02070309020205020404" pitchFamily="49" charset="0"/>
              </a:rPr>
              <a:t>"UPDATE Dogs SET age = 4 WHERE id = 1;");</a:t>
            </a:r>
          </a:p>
        </p:txBody>
      </p:sp>
      <p:sp>
        <p:nvSpPr>
          <p:cNvPr id="12" name="TextBox 11">
            <a:extLst>
              <a:ext uri="{FF2B5EF4-FFF2-40B4-BE49-F238E27FC236}">
                <a16:creationId xmlns:a16="http://schemas.microsoft.com/office/drawing/2014/main" id="{322A8C46-A899-5248-B902-A0FD7D24D9A4}"/>
              </a:ext>
            </a:extLst>
          </p:cNvPr>
          <p:cNvSpPr txBox="1"/>
          <p:nvPr/>
        </p:nvSpPr>
        <p:spPr>
          <a:xfrm>
            <a:off x="1251676" y="3621518"/>
            <a:ext cx="10694506" cy="1169551"/>
          </a:xfrm>
          <a:prstGeom prst="rect">
            <a:avLst/>
          </a:prstGeom>
          <a:noFill/>
        </p:spPr>
        <p:txBody>
          <a:bodyPr wrap="square" rtlCol="0">
            <a:spAutoFit/>
          </a:bodyPr>
          <a:lstStyle/>
          <a:p>
            <a:pPr>
              <a:lnSpc>
                <a:spcPct val="150000"/>
              </a:lnSpc>
            </a:pPr>
            <a:r>
              <a:rPr lang="en-US" sz="2800" dirty="0">
                <a:latin typeface="Courier New" panose="02070309020205020404" pitchFamily="49" charset="0"/>
                <a:cs typeface="Courier New" panose="02070309020205020404" pitchFamily="49" charset="0"/>
              </a:rPr>
              <a:t>dictionary-&gt;update(1, 4);</a:t>
            </a:r>
          </a:p>
          <a:p>
            <a:endParaRPr lang="en-US" sz="2800" dirty="0">
              <a:latin typeface="Courier New" panose="02070309020205020404" pitchFamily="49" charset="0"/>
              <a:cs typeface="Courier New" panose="02070309020205020404" pitchFamily="49" charset="0"/>
            </a:endParaRPr>
          </a:p>
        </p:txBody>
      </p:sp>
      <p:sp>
        <p:nvSpPr>
          <p:cNvPr id="2" name="Slide Number Placeholder 1">
            <a:extLst>
              <a:ext uri="{FF2B5EF4-FFF2-40B4-BE49-F238E27FC236}">
                <a16:creationId xmlns:a16="http://schemas.microsoft.com/office/drawing/2014/main" id="{544D70BF-3CA5-514C-9F76-2EB5704D2B71}"/>
              </a:ext>
            </a:extLst>
          </p:cNvPr>
          <p:cNvSpPr>
            <a:spLocks noGrp="1"/>
          </p:cNvSpPr>
          <p:nvPr>
            <p:ph type="sldNum" sz="quarter" idx="12"/>
          </p:nvPr>
        </p:nvSpPr>
        <p:spPr/>
        <p:txBody>
          <a:bodyPr/>
          <a:lstStyle/>
          <a:p>
            <a:fld id="{AD85EE57-5823-4141-84FB-94362375C639}" type="slidenum">
              <a:rPr lang="en-US" smtClean="0"/>
              <a:t>16</a:t>
            </a:fld>
            <a:endParaRPr lang="en-US"/>
          </a:p>
        </p:txBody>
      </p:sp>
    </p:spTree>
    <p:extLst>
      <p:ext uri="{BB962C8B-B14F-4D97-AF65-F5344CB8AC3E}">
        <p14:creationId xmlns:p14="http://schemas.microsoft.com/office/powerpoint/2010/main" val="3189089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6743A0-F8B8-B440-B0EB-E0F9377DE6E6}"/>
              </a:ext>
            </a:extLst>
          </p:cNvPr>
          <p:cNvSpPr txBox="1"/>
          <p:nvPr/>
        </p:nvSpPr>
        <p:spPr>
          <a:xfrm>
            <a:off x="1251676" y="2896899"/>
            <a:ext cx="9844087" cy="707886"/>
          </a:xfrm>
          <a:prstGeom prst="rect">
            <a:avLst/>
          </a:prstGeom>
          <a:noFill/>
        </p:spPr>
        <p:txBody>
          <a:bodyPr wrap="square" rtlCol="0">
            <a:spAutoFit/>
          </a:bodyPr>
          <a:lstStyle/>
          <a:p>
            <a:r>
              <a:rPr lang="en-US" sz="4000" b="1" dirty="0">
                <a:latin typeface="Corbel" panose="020B0503020204020204" pitchFamily="34" charset="0"/>
              </a:rPr>
              <a:t>IonDB</a:t>
            </a:r>
          </a:p>
        </p:txBody>
      </p:sp>
      <p:sp>
        <p:nvSpPr>
          <p:cNvPr id="6" name="TextBox 5">
            <a:extLst>
              <a:ext uri="{FF2B5EF4-FFF2-40B4-BE49-F238E27FC236}">
                <a16:creationId xmlns:a16="http://schemas.microsoft.com/office/drawing/2014/main" id="{6978D1E4-B1A6-9A4A-AED5-7A8BDAEB65CC}"/>
              </a:ext>
            </a:extLst>
          </p:cNvPr>
          <p:cNvSpPr txBox="1"/>
          <p:nvPr/>
        </p:nvSpPr>
        <p:spPr>
          <a:xfrm>
            <a:off x="1251677" y="139845"/>
            <a:ext cx="9844087" cy="830997"/>
          </a:xfrm>
          <a:prstGeom prst="rect">
            <a:avLst/>
          </a:prstGeom>
          <a:noFill/>
        </p:spPr>
        <p:txBody>
          <a:bodyPr wrap="square" rtlCol="0">
            <a:spAutoFit/>
          </a:bodyPr>
          <a:lstStyle/>
          <a:p>
            <a:r>
              <a:rPr lang="en-US" sz="4800" b="1" dirty="0">
                <a:latin typeface="Corbel" panose="020B0503020204020204" pitchFamily="34" charset="0"/>
              </a:rPr>
              <a:t>UPDATE Statement</a:t>
            </a:r>
          </a:p>
        </p:txBody>
      </p:sp>
      <p:sp>
        <p:nvSpPr>
          <p:cNvPr id="8" name="TextBox 7">
            <a:extLst>
              <a:ext uri="{FF2B5EF4-FFF2-40B4-BE49-F238E27FC236}">
                <a16:creationId xmlns:a16="http://schemas.microsoft.com/office/drawing/2014/main" id="{EB8CA151-E8D0-AF41-9EB5-0FF2F66D8189}"/>
              </a:ext>
            </a:extLst>
          </p:cNvPr>
          <p:cNvSpPr txBox="1"/>
          <p:nvPr/>
        </p:nvSpPr>
        <p:spPr>
          <a:xfrm>
            <a:off x="1251676" y="970842"/>
            <a:ext cx="9844087" cy="707886"/>
          </a:xfrm>
          <a:prstGeom prst="rect">
            <a:avLst/>
          </a:prstGeom>
          <a:noFill/>
        </p:spPr>
        <p:txBody>
          <a:bodyPr wrap="square" rtlCol="0">
            <a:spAutoFit/>
          </a:bodyPr>
          <a:lstStyle/>
          <a:p>
            <a:r>
              <a:rPr lang="en-US" sz="4000" b="1" dirty="0">
                <a:latin typeface="Corbel" panose="020B0503020204020204" pitchFamily="34" charset="0"/>
              </a:rPr>
              <a:t>SQL</a:t>
            </a:r>
          </a:p>
        </p:txBody>
      </p:sp>
      <p:sp>
        <p:nvSpPr>
          <p:cNvPr id="9" name="TextBox 8">
            <a:extLst>
              <a:ext uri="{FF2B5EF4-FFF2-40B4-BE49-F238E27FC236}">
                <a16:creationId xmlns:a16="http://schemas.microsoft.com/office/drawing/2014/main" id="{62402AC1-C033-194E-86AA-0B0F7FE54048}"/>
              </a:ext>
            </a:extLst>
          </p:cNvPr>
          <p:cNvSpPr txBox="1"/>
          <p:nvPr/>
        </p:nvSpPr>
        <p:spPr>
          <a:xfrm>
            <a:off x="1251676" y="4822956"/>
            <a:ext cx="9844087" cy="707886"/>
          </a:xfrm>
          <a:prstGeom prst="rect">
            <a:avLst/>
          </a:prstGeom>
          <a:noFill/>
        </p:spPr>
        <p:txBody>
          <a:bodyPr wrap="square" rtlCol="0">
            <a:spAutoFit/>
          </a:bodyPr>
          <a:lstStyle/>
          <a:p>
            <a:r>
              <a:rPr lang="en-US" sz="4000" b="1" dirty="0">
                <a:latin typeface="Corbel" panose="020B0503020204020204" pitchFamily="34" charset="0"/>
              </a:rPr>
              <a:t>IINQ SQL</a:t>
            </a:r>
          </a:p>
        </p:txBody>
      </p:sp>
      <p:sp>
        <p:nvSpPr>
          <p:cNvPr id="10" name="TextBox 9">
            <a:extLst>
              <a:ext uri="{FF2B5EF4-FFF2-40B4-BE49-F238E27FC236}">
                <a16:creationId xmlns:a16="http://schemas.microsoft.com/office/drawing/2014/main" id="{DF4E3D5B-D9E3-3247-9299-687627E90AAC}"/>
              </a:ext>
            </a:extLst>
          </p:cNvPr>
          <p:cNvSpPr txBox="1"/>
          <p:nvPr/>
        </p:nvSpPr>
        <p:spPr>
          <a:xfrm>
            <a:off x="1251676" y="1887704"/>
            <a:ext cx="10694506" cy="800219"/>
          </a:xfrm>
          <a:prstGeom prst="rect">
            <a:avLst/>
          </a:prstGeom>
          <a:noFill/>
        </p:spPr>
        <p:txBody>
          <a:bodyPr wrap="square" rtlCol="0">
            <a:spAutoFit/>
          </a:bodyPr>
          <a:lstStyle/>
          <a:p>
            <a:r>
              <a:rPr lang="en-US" sz="2800" dirty="0">
                <a:latin typeface="Courier New" panose="02070309020205020404" pitchFamily="49" charset="0"/>
                <a:cs typeface="Courier New" panose="02070309020205020404" pitchFamily="49" charset="0"/>
              </a:rPr>
              <a:t>UPDATE Dogs SET age = 4 WHERE id = 1;</a:t>
            </a:r>
          </a:p>
          <a:p>
            <a:endParaRPr lang="en-US" dirty="0"/>
          </a:p>
        </p:txBody>
      </p:sp>
      <p:sp>
        <p:nvSpPr>
          <p:cNvPr id="11" name="TextBox 10">
            <a:extLst>
              <a:ext uri="{FF2B5EF4-FFF2-40B4-BE49-F238E27FC236}">
                <a16:creationId xmlns:a16="http://schemas.microsoft.com/office/drawing/2014/main" id="{C284B26C-6ABF-8447-B711-A066A548DDF3}"/>
              </a:ext>
            </a:extLst>
          </p:cNvPr>
          <p:cNvSpPr txBox="1"/>
          <p:nvPr/>
        </p:nvSpPr>
        <p:spPr>
          <a:xfrm>
            <a:off x="1251676" y="5724664"/>
            <a:ext cx="11266142" cy="954107"/>
          </a:xfrm>
          <a:prstGeom prst="rect">
            <a:avLst/>
          </a:prstGeom>
          <a:noFill/>
        </p:spPr>
        <p:txBody>
          <a:bodyPr wrap="square" rtlCol="0">
            <a:spAutoFit/>
          </a:bodyPr>
          <a:lstStyle/>
          <a:p>
            <a:r>
              <a:rPr lang="en-US" sz="2800" dirty="0" err="1">
                <a:latin typeface="Courier New" panose="02070309020205020404" pitchFamily="49" charset="0"/>
                <a:cs typeface="Courier New" panose="02070309020205020404" pitchFamily="49" charset="0"/>
              </a:rPr>
              <a:t>SQL_execute</a:t>
            </a:r>
            <a:r>
              <a:rPr lang="en-US" sz="2800" dirty="0">
                <a:latin typeface="Courier New" panose="02070309020205020404" pitchFamily="49" charset="0"/>
                <a:cs typeface="Courier New" panose="02070309020205020404" pitchFamily="49" charset="0"/>
              </a:rPr>
              <a:t>(</a:t>
            </a:r>
          </a:p>
          <a:p>
            <a:r>
              <a:rPr lang="en-US" sz="2800" dirty="0">
                <a:latin typeface="Courier New" panose="02070309020205020404" pitchFamily="49" charset="0"/>
                <a:cs typeface="Courier New" panose="02070309020205020404" pitchFamily="49" charset="0"/>
              </a:rPr>
              <a:t>"UPDATE Dogs SET age = 4 WHERE id = 1;");</a:t>
            </a:r>
          </a:p>
        </p:txBody>
      </p:sp>
      <p:sp>
        <p:nvSpPr>
          <p:cNvPr id="12" name="TextBox 11">
            <a:extLst>
              <a:ext uri="{FF2B5EF4-FFF2-40B4-BE49-F238E27FC236}">
                <a16:creationId xmlns:a16="http://schemas.microsoft.com/office/drawing/2014/main" id="{322A8C46-A899-5248-B902-A0FD7D24D9A4}"/>
              </a:ext>
            </a:extLst>
          </p:cNvPr>
          <p:cNvSpPr txBox="1"/>
          <p:nvPr/>
        </p:nvSpPr>
        <p:spPr>
          <a:xfrm>
            <a:off x="1251676" y="3621518"/>
            <a:ext cx="10694506" cy="1169551"/>
          </a:xfrm>
          <a:prstGeom prst="rect">
            <a:avLst/>
          </a:prstGeom>
          <a:noFill/>
        </p:spPr>
        <p:txBody>
          <a:bodyPr wrap="square" rtlCol="0">
            <a:spAutoFit/>
          </a:bodyPr>
          <a:lstStyle/>
          <a:p>
            <a:pPr>
              <a:lnSpc>
                <a:spcPct val="150000"/>
              </a:lnSpc>
            </a:pPr>
            <a:r>
              <a:rPr lang="en-US" sz="2800" dirty="0">
                <a:latin typeface="Courier New" panose="02070309020205020404" pitchFamily="49" charset="0"/>
                <a:cs typeface="Courier New" panose="02070309020205020404" pitchFamily="49" charset="0"/>
              </a:rPr>
              <a:t>dictionary-&gt;update(1, 4);</a:t>
            </a:r>
          </a:p>
          <a:p>
            <a:endParaRPr lang="en-US" sz="2800" dirty="0">
              <a:latin typeface="Courier New" panose="02070309020205020404" pitchFamily="49" charset="0"/>
              <a:cs typeface="Courier New" panose="02070309020205020404" pitchFamily="49" charset="0"/>
            </a:endParaRPr>
          </a:p>
        </p:txBody>
      </p:sp>
      <p:sp>
        <p:nvSpPr>
          <p:cNvPr id="2" name="Slide Number Placeholder 1">
            <a:extLst>
              <a:ext uri="{FF2B5EF4-FFF2-40B4-BE49-F238E27FC236}">
                <a16:creationId xmlns:a16="http://schemas.microsoft.com/office/drawing/2014/main" id="{544D70BF-3CA5-514C-9F76-2EB5704D2B71}"/>
              </a:ext>
            </a:extLst>
          </p:cNvPr>
          <p:cNvSpPr>
            <a:spLocks noGrp="1"/>
          </p:cNvSpPr>
          <p:nvPr>
            <p:ph type="sldNum" sz="quarter" idx="12"/>
          </p:nvPr>
        </p:nvSpPr>
        <p:spPr/>
        <p:txBody>
          <a:bodyPr/>
          <a:lstStyle/>
          <a:p>
            <a:fld id="{AD85EE57-5823-4141-84FB-94362375C639}" type="slidenum">
              <a:rPr lang="en-US" smtClean="0"/>
              <a:t>17</a:t>
            </a:fld>
            <a:endParaRPr lang="en-US"/>
          </a:p>
        </p:txBody>
      </p:sp>
      <p:sp>
        <p:nvSpPr>
          <p:cNvPr id="3" name="TextBox 2">
            <a:extLst>
              <a:ext uri="{FF2B5EF4-FFF2-40B4-BE49-F238E27FC236}">
                <a16:creationId xmlns:a16="http://schemas.microsoft.com/office/drawing/2014/main" id="{54CBFDBF-5AA4-4F42-9443-B77DA00E62F3}"/>
              </a:ext>
            </a:extLst>
          </p:cNvPr>
          <p:cNvSpPr txBox="1"/>
          <p:nvPr/>
        </p:nvSpPr>
        <p:spPr>
          <a:xfrm>
            <a:off x="6884747" y="3886468"/>
            <a:ext cx="4245784" cy="369332"/>
          </a:xfrm>
          <a:prstGeom prst="rect">
            <a:avLst/>
          </a:prstGeom>
          <a:noFill/>
        </p:spPr>
        <p:txBody>
          <a:bodyPr wrap="square" rtlCol="0">
            <a:spAutoFit/>
          </a:bodyPr>
          <a:lstStyle/>
          <a:p>
            <a:r>
              <a:rPr lang="en-US" b="1" dirty="0">
                <a:solidFill>
                  <a:schemeClr val="tx2">
                    <a:lumMod val="50000"/>
                    <a:lumOff val="50000"/>
                  </a:schemeClr>
                </a:solidFill>
                <a:latin typeface="Cambria" panose="02040503050406030204" pitchFamily="18" charset="0"/>
              </a:rPr>
              <a:t>No WHERE condition</a:t>
            </a:r>
          </a:p>
        </p:txBody>
      </p:sp>
      <p:cxnSp>
        <p:nvCxnSpPr>
          <p:cNvPr id="13" name="Straight Connector 12">
            <a:extLst>
              <a:ext uri="{FF2B5EF4-FFF2-40B4-BE49-F238E27FC236}">
                <a16:creationId xmlns:a16="http://schemas.microsoft.com/office/drawing/2014/main" id="{CFED52A1-AC0E-BC4F-86ED-1CB7E56C2F00}"/>
              </a:ext>
            </a:extLst>
          </p:cNvPr>
          <p:cNvCxnSpPr>
            <a:cxnSpLocks/>
          </p:cNvCxnSpPr>
          <p:nvPr/>
        </p:nvCxnSpPr>
        <p:spPr>
          <a:xfrm>
            <a:off x="5261810" y="4255800"/>
            <a:ext cx="1090864" cy="0"/>
          </a:xfrm>
          <a:prstGeom prst="line">
            <a:avLst/>
          </a:prstGeom>
          <a:ln w="41275">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7973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012475-F206-8340-889C-5EB4B5877245}"/>
              </a:ext>
            </a:extLst>
          </p:cNvPr>
          <p:cNvPicPr>
            <a:picLocks noChangeAspect="1"/>
          </p:cNvPicPr>
          <p:nvPr/>
        </p:nvPicPr>
        <p:blipFill>
          <a:blip r:embed="rId3"/>
          <a:stretch>
            <a:fillRect/>
          </a:stretch>
        </p:blipFill>
        <p:spPr>
          <a:xfrm>
            <a:off x="1181099" y="821360"/>
            <a:ext cx="9829800" cy="5827246"/>
          </a:xfrm>
          <a:prstGeom prst="rect">
            <a:avLst/>
          </a:prstGeom>
          <a:ln w="34925">
            <a:solidFill>
              <a:schemeClr val="bg1"/>
            </a:solidFill>
          </a:ln>
        </p:spPr>
      </p:pic>
      <p:sp>
        <p:nvSpPr>
          <p:cNvPr id="4" name="TextBox 3">
            <a:extLst>
              <a:ext uri="{FF2B5EF4-FFF2-40B4-BE49-F238E27FC236}">
                <a16:creationId xmlns:a16="http://schemas.microsoft.com/office/drawing/2014/main" id="{501E5968-97C6-BD44-9B45-46C670DF5A91}"/>
              </a:ext>
            </a:extLst>
          </p:cNvPr>
          <p:cNvSpPr txBox="1"/>
          <p:nvPr/>
        </p:nvSpPr>
        <p:spPr>
          <a:xfrm>
            <a:off x="1039090" y="-9637"/>
            <a:ext cx="9844087" cy="830997"/>
          </a:xfrm>
          <a:prstGeom prst="rect">
            <a:avLst/>
          </a:prstGeom>
          <a:noFill/>
        </p:spPr>
        <p:txBody>
          <a:bodyPr wrap="square" rtlCol="0">
            <a:spAutoFit/>
          </a:bodyPr>
          <a:lstStyle/>
          <a:p>
            <a:r>
              <a:rPr lang="en-US" sz="4800" b="1" dirty="0">
                <a:latin typeface="Corbel" panose="020B0503020204020204" pitchFamily="34" charset="0"/>
              </a:rPr>
              <a:t>Update Architecture</a:t>
            </a:r>
          </a:p>
        </p:txBody>
      </p:sp>
      <p:sp>
        <p:nvSpPr>
          <p:cNvPr id="5" name="Rectangle 4">
            <a:extLst>
              <a:ext uri="{FF2B5EF4-FFF2-40B4-BE49-F238E27FC236}">
                <a16:creationId xmlns:a16="http://schemas.microsoft.com/office/drawing/2014/main" id="{06D8A623-5C06-3D46-98DE-1CF3F7E725EE}"/>
              </a:ext>
            </a:extLst>
          </p:cNvPr>
          <p:cNvSpPr/>
          <p:nvPr/>
        </p:nvSpPr>
        <p:spPr>
          <a:xfrm>
            <a:off x="11457708" y="0"/>
            <a:ext cx="734291" cy="6858000"/>
          </a:xfrm>
          <a:prstGeom prst="rect">
            <a:avLst/>
          </a:prstGeom>
          <a:solidFill>
            <a:schemeClr val="tx2">
              <a:lumMod val="50000"/>
              <a:lumOff val="50000"/>
            </a:schemeClr>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13D4C3E-BC9D-D147-B042-50DB26EA22AD}"/>
              </a:ext>
            </a:extLst>
          </p:cNvPr>
          <p:cNvSpPr/>
          <p:nvPr/>
        </p:nvSpPr>
        <p:spPr>
          <a:xfrm>
            <a:off x="0" y="0"/>
            <a:ext cx="734291" cy="6858000"/>
          </a:xfrm>
          <a:prstGeom prst="rect">
            <a:avLst/>
          </a:prstGeom>
          <a:solidFill>
            <a:schemeClr val="tx2">
              <a:lumMod val="50000"/>
              <a:lumOff val="50000"/>
            </a:schemeClr>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22038DD0-FCC0-C849-BFA7-A8B50EB107DE}"/>
              </a:ext>
            </a:extLst>
          </p:cNvPr>
          <p:cNvPicPr>
            <a:picLocks noChangeAspect="1"/>
          </p:cNvPicPr>
          <p:nvPr/>
        </p:nvPicPr>
        <p:blipFill>
          <a:blip r:embed="rId4"/>
          <a:stretch>
            <a:fillRect/>
          </a:stretch>
        </p:blipFill>
        <p:spPr>
          <a:xfrm>
            <a:off x="1181098" y="821359"/>
            <a:ext cx="9829801" cy="5827247"/>
          </a:xfrm>
          <a:prstGeom prst="rect">
            <a:avLst/>
          </a:prstGeom>
        </p:spPr>
      </p:pic>
      <p:sp>
        <p:nvSpPr>
          <p:cNvPr id="9" name="Slide Number Placeholder 8">
            <a:extLst>
              <a:ext uri="{FF2B5EF4-FFF2-40B4-BE49-F238E27FC236}">
                <a16:creationId xmlns:a16="http://schemas.microsoft.com/office/drawing/2014/main" id="{F19B7D54-0FB4-D440-B73E-3E2BDBDCBA01}"/>
              </a:ext>
            </a:extLst>
          </p:cNvPr>
          <p:cNvSpPr>
            <a:spLocks noGrp="1"/>
          </p:cNvSpPr>
          <p:nvPr>
            <p:ph type="sldNum" sz="quarter" idx="12"/>
          </p:nvPr>
        </p:nvSpPr>
        <p:spPr/>
        <p:txBody>
          <a:bodyPr/>
          <a:lstStyle/>
          <a:p>
            <a:fld id="{71766878-3199-4EAB-94E7-2D6D11070E14}" type="slidenum">
              <a:rPr lang="en-US" smtClean="0"/>
              <a:pPr/>
              <a:t>18</a:t>
            </a:fld>
            <a:endParaRPr lang="en-US" dirty="0"/>
          </a:p>
        </p:txBody>
      </p:sp>
    </p:spTree>
    <p:extLst>
      <p:ext uri="{BB962C8B-B14F-4D97-AF65-F5344CB8AC3E}">
        <p14:creationId xmlns:p14="http://schemas.microsoft.com/office/powerpoint/2010/main" val="2333968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613D4A-C7EA-8344-A3B6-4452D2F9CF96}"/>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UPDATE Generated C Code</a:t>
            </a:r>
          </a:p>
        </p:txBody>
      </p:sp>
      <p:sp>
        <p:nvSpPr>
          <p:cNvPr id="5" name="TextBox 4">
            <a:extLst>
              <a:ext uri="{FF2B5EF4-FFF2-40B4-BE49-F238E27FC236}">
                <a16:creationId xmlns:a16="http://schemas.microsoft.com/office/drawing/2014/main" id="{9C792F72-136A-6347-B7CD-AE2F5E0BA02C}"/>
              </a:ext>
            </a:extLst>
          </p:cNvPr>
          <p:cNvSpPr txBox="1"/>
          <p:nvPr/>
        </p:nvSpPr>
        <p:spPr>
          <a:xfrm>
            <a:off x="997527" y="1773382"/>
            <a:ext cx="5223164" cy="4708981"/>
          </a:xfrm>
          <a:prstGeom prst="rect">
            <a:avLst/>
          </a:prstGeom>
          <a:noFill/>
        </p:spPr>
        <p:txBody>
          <a:bodyPr wrap="square" rtlCol="0">
            <a:spAutoFit/>
          </a:bodyPr>
          <a:lstStyle/>
          <a:p>
            <a:r>
              <a:rPr lang="en-CA" sz="1500" dirty="0">
                <a:latin typeface="Courier New" panose="02070309020205020404" pitchFamily="49" charset="0"/>
                <a:cs typeface="Courier New" panose="02070309020205020404" pitchFamily="49" charset="0"/>
              </a:rPr>
              <a:t>void</a:t>
            </a: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update(...) {</a:t>
            </a: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 Set-up variable argument lists</a:t>
            </a: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 Set-up table information</a:t>
            </a:r>
            <a:br>
              <a:rPr lang="en-CA" sz="1500" dirty="0">
                <a:latin typeface="Courier New" panose="02070309020205020404" pitchFamily="49" charset="0"/>
                <a:cs typeface="Courier New" panose="02070309020205020404" pitchFamily="49" charset="0"/>
              </a:rPr>
            </a:br>
            <a:br>
              <a:rPr lang="en-CA" sz="1500" dirty="0">
                <a:latin typeface="Courier New" panose="02070309020205020404" pitchFamily="49" charset="0"/>
                <a:cs typeface="Courier New" panose="02070309020205020404" pitchFamily="49" charset="0"/>
              </a:rPr>
            </a:br>
            <a:r>
              <a:rPr lang="en-CA" sz="1500" dirty="0" err="1">
                <a:latin typeface="Courier New" panose="02070309020205020404" pitchFamily="49" charset="0"/>
                <a:cs typeface="Courier New" panose="02070309020205020404" pitchFamily="49" charset="0"/>
              </a:rPr>
              <a:t>iinq_open_source</a:t>
            </a:r>
            <a:r>
              <a:rPr lang="en-CA" sz="1500" dirty="0">
                <a:latin typeface="Courier New" panose="02070309020205020404" pitchFamily="49" charset="0"/>
                <a:cs typeface="Courier New" panose="02070309020205020404" pitchFamily="49" charset="0"/>
              </a:rPr>
              <a:t>(</a:t>
            </a:r>
            <a:r>
              <a:rPr lang="en-CA" sz="1500" dirty="0" err="1">
                <a:latin typeface="Courier New" panose="02070309020205020404" pitchFamily="49" charset="0"/>
                <a:cs typeface="Courier New" panose="02070309020205020404" pitchFamily="49" charset="0"/>
              </a:rPr>
              <a:t>table_name</a:t>
            </a:r>
            <a:r>
              <a:rPr lang="en-CA" sz="1500" dirty="0">
                <a:latin typeface="Courier New" panose="02070309020205020404" pitchFamily="49" charset="0"/>
                <a:cs typeface="Courier New" panose="02070309020205020404" pitchFamily="49" charset="0"/>
              </a:rPr>
              <a:t>, &amp;dictionary, &amp;handler);</a:t>
            </a:r>
            <a:br>
              <a:rPr lang="en-CA" sz="1500" dirty="0">
                <a:latin typeface="Courier New" panose="02070309020205020404" pitchFamily="49" charset="0"/>
                <a:cs typeface="Courier New" panose="02070309020205020404" pitchFamily="49" charset="0"/>
              </a:rPr>
            </a:b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 Initialize all record query</a:t>
            </a:r>
          </a:p>
          <a:p>
            <a:r>
              <a:rPr lang="en-CA" sz="1500" dirty="0">
                <a:latin typeface="Courier New" panose="02070309020205020404" pitchFamily="49" charset="0"/>
                <a:cs typeface="Courier New" panose="02070309020205020404" pitchFamily="49" charset="0"/>
              </a:rPr>
              <a:t>// on table</a:t>
            </a:r>
            <a:br>
              <a:rPr lang="en-CA" sz="1500" dirty="0">
                <a:latin typeface="Courier New" panose="02070309020205020404" pitchFamily="49" charset="0"/>
                <a:cs typeface="Courier New" panose="02070309020205020404" pitchFamily="49" charset="0"/>
              </a:rPr>
            </a:b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 Create temporary dictionary to</a:t>
            </a:r>
          </a:p>
          <a:p>
            <a:r>
              <a:rPr lang="en-CA" sz="1500" dirty="0">
                <a:latin typeface="Courier New" panose="02070309020205020404" pitchFamily="49" charset="0"/>
                <a:cs typeface="Courier New" panose="02070309020205020404" pitchFamily="49" charset="0"/>
              </a:rPr>
              <a:t>// store records passing WHERE</a:t>
            </a:r>
            <a:br>
              <a:rPr lang="en-CA" sz="1500" dirty="0">
                <a:latin typeface="Courier New" panose="02070309020205020404" pitchFamily="49" charset="0"/>
                <a:cs typeface="Courier New" panose="02070309020205020404" pitchFamily="49" charset="0"/>
              </a:rPr>
            </a:b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while ((status = </a:t>
            </a:r>
            <a:r>
              <a:rPr lang="en-CA" sz="1500" dirty="0" err="1">
                <a:latin typeface="Courier New" panose="02070309020205020404" pitchFamily="49" charset="0"/>
                <a:cs typeface="Courier New" panose="02070309020205020404" pitchFamily="49" charset="0"/>
              </a:rPr>
              <a:t>iinq_next_record</a:t>
            </a:r>
            <a:r>
              <a:rPr lang="en-CA" sz="1500" dirty="0">
                <a:latin typeface="Courier New" panose="02070309020205020404" pitchFamily="49" charset="0"/>
                <a:cs typeface="Courier New" panose="02070309020205020404" pitchFamily="49" charset="0"/>
              </a:rPr>
              <a:t>(cursor, &amp;</a:t>
            </a:r>
            <a:r>
              <a:rPr lang="en-CA" sz="1500" dirty="0" err="1">
                <a:latin typeface="Courier New" panose="02070309020205020404" pitchFamily="49" charset="0"/>
                <a:cs typeface="Courier New" panose="02070309020205020404" pitchFamily="49" charset="0"/>
              </a:rPr>
              <a:t>ion_record</a:t>
            </a:r>
            <a:r>
              <a:rPr lang="en-CA" sz="1500" dirty="0">
                <a:latin typeface="Courier New" panose="02070309020205020404" pitchFamily="49" charset="0"/>
                <a:cs typeface="Courier New" panose="02070309020205020404" pitchFamily="49" charset="0"/>
              </a:rPr>
              <a:t>)) == </a:t>
            </a:r>
            <a:r>
              <a:rPr lang="en-CA" sz="1500" i="1" dirty="0" err="1">
                <a:latin typeface="Courier New" panose="02070309020205020404" pitchFamily="49" charset="0"/>
                <a:cs typeface="Courier New" panose="02070309020205020404" pitchFamily="49" charset="0"/>
              </a:rPr>
              <a:t>cs_cursor_initialized</a:t>
            </a:r>
            <a:r>
              <a:rPr lang="en-CA" sz="1500" i="1" dirty="0">
                <a:latin typeface="Courier New" panose="02070309020205020404" pitchFamily="49" charset="0"/>
                <a:cs typeface="Courier New" panose="02070309020205020404" pitchFamily="49" charset="0"/>
              </a:rPr>
              <a:t> </a:t>
            </a:r>
            <a:r>
              <a:rPr lang="en-CA" sz="1500" dirty="0">
                <a:latin typeface="Courier New" panose="02070309020205020404" pitchFamily="49" charset="0"/>
                <a:cs typeface="Courier New" panose="02070309020205020404" pitchFamily="49" charset="0"/>
              </a:rPr>
              <a:t>|| status == </a:t>
            </a:r>
            <a:r>
              <a:rPr lang="en-CA" sz="1500" i="1" dirty="0" err="1">
                <a:latin typeface="Courier New" panose="02070309020205020404" pitchFamily="49" charset="0"/>
                <a:cs typeface="Courier New" panose="02070309020205020404" pitchFamily="49" charset="0"/>
              </a:rPr>
              <a:t>cs_cursor_active</a:t>
            </a:r>
            <a:r>
              <a:rPr lang="en-CA" sz="1500" dirty="0">
                <a:latin typeface="Courier New" panose="02070309020205020404" pitchFamily="49" charset="0"/>
                <a:cs typeface="Courier New" panose="02070309020205020404" pitchFamily="49" charset="0"/>
              </a:rPr>
              <a:t>) {</a:t>
            </a:r>
          </a:p>
          <a:p>
            <a:endParaRPr lang="en-CA" sz="1500" dirty="0">
              <a:latin typeface="Courier New" panose="02070309020205020404" pitchFamily="49" charset="0"/>
              <a:cs typeface="Courier New" panose="02070309020205020404" pitchFamily="49" charset="0"/>
            </a:endParaRPr>
          </a:p>
          <a:p>
            <a:r>
              <a:rPr lang="en-CA" sz="1500" dirty="0">
                <a:latin typeface="Courier New" panose="02070309020205020404" pitchFamily="49" charset="0"/>
                <a:cs typeface="Courier New" panose="02070309020205020404" pitchFamily="49" charset="0"/>
              </a:rPr>
              <a:t>	</a:t>
            </a:r>
            <a:r>
              <a:rPr lang="en-CA" sz="1500" dirty="0" err="1">
                <a:latin typeface="Courier New" panose="02070309020205020404" pitchFamily="49" charset="0"/>
                <a:cs typeface="Courier New" panose="02070309020205020404" pitchFamily="49" charset="0"/>
              </a:rPr>
              <a:t>condition_satisfied</a:t>
            </a:r>
            <a:r>
              <a:rPr lang="en-CA" sz="1500" dirty="0">
                <a:latin typeface="Courier New" panose="02070309020205020404" pitchFamily="49" charset="0"/>
                <a:cs typeface="Courier New" panose="02070309020205020404" pitchFamily="49" charset="0"/>
              </a:rPr>
              <a:t> = where(</a:t>
            </a:r>
            <a:r>
              <a:rPr lang="en-CA" sz="1500" dirty="0" err="1">
                <a:latin typeface="Courier New" panose="02070309020205020404" pitchFamily="49" charset="0"/>
                <a:cs typeface="Courier New" panose="02070309020205020404" pitchFamily="49" charset="0"/>
              </a:rPr>
              <a:t>table_id</a:t>
            </a:r>
            <a:r>
              <a:rPr lang="en-CA" sz="1500" dirty="0">
                <a:latin typeface="Courier New" panose="02070309020205020404" pitchFamily="49" charset="0"/>
                <a:cs typeface="Courier New" panose="02070309020205020404" pitchFamily="49" charset="0"/>
              </a:rPr>
              <a:t>, 	&amp;</a:t>
            </a:r>
            <a:r>
              <a:rPr lang="en-CA" sz="1500" dirty="0" err="1">
                <a:latin typeface="Courier New" panose="02070309020205020404" pitchFamily="49" charset="0"/>
                <a:cs typeface="Courier New" panose="02070309020205020404" pitchFamily="49" charset="0"/>
              </a:rPr>
              <a:t>ion_record</a:t>
            </a:r>
            <a:r>
              <a:rPr lang="en-CA" sz="1500" dirty="0">
                <a:latin typeface="Courier New" panose="02070309020205020404" pitchFamily="49" charset="0"/>
                <a:cs typeface="Courier New" panose="02070309020205020404" pitchFamily="49" charset="0"/>
              </a:rPr>
              <a:t>, </a:t>
            </a:r>
            <a:r>
              <a:rPr lang="en-CA" sz="1500" dirty="0" err="1">
                <a:latin typeface="Courier New" panose="02070309020205020404" pitchFamily="49" charset="0"/>
                <a:cs typeface="Courier New" panose="02070309020205020404" pitchFamily="49" charset="0"/>
              </a:rPr>
              <a:t>num_wheres</a:t>
            </a:r>
            <a:r>
              <a:rPr lang="en-CA" sz="1500" dirty="0">
                <a:latin typeface="Courier New" panose="02070309020205020404" pitchFamily="49" charset="0"/>
                <a:cs typeface="Courier New" panose="02070309020205020404" pitchFamily="49" charset="0"/>
              </a:rPr>
              <a:t>, &amp;</a:t>
            </a:r>
            <a:r>
              <a:rPr lang="en-CA" sz="1500" dirty="0" err="1">
                <a:latin typeface="Courier New" panose="02070309020205020404" pitchFamily="49" charset="0"/>
                <a:cs typeface="Courier New" panose="02070309020205020404" pitchFamily="49" charset="0"/>
              </a:rPr>
              <a:t>where_list</a:t>
            </a:r>
            <a:r>
              <a:rPr lang="en-CA" sz="1500" dirty="0">
                <a:latin typeface="Courier New" panose="02070309020205020404" pitchFamily="49" charset="0"/>
                <a:cs typeface="Courier New" panose="02070309020205020404" pitchFamily="49" charset="0"/>
              </a:rPr>
              <a:t>);</a:t>
            </a:r>
            <a:endParaRPr lang="en-US" sz="1500"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99858882-0F14-7149-AAE8-5D3CED72ED78}"/>
              </a:ext>
            </a:extLst>
          </p:cNvPr>
          <p:cNvSpPr txBox="1"/>
          <p:nvPr/>
        </p:nvSpPr>
        <p:spPr>
          <a:xfrm>
            <a:off x="6386945" y="1773382"/>
            <a:ext cx="5805055" cy="5170646"/>
          </a:xfrm>
          <a:prstGeom prst="rect">
            <a:avLst/>
          </a:prstGeom>
          <a:noFill/>
        </p:spPr>
        <p:txBody>
          <a:bodyPr wrap="square" rtlCol="0">
            <a:spAutoFit/>
          </a:bodyPr>
          <a:lstStyle/>
          <a:p>
            <a:r>
              <a:rPr lang="en-CA" sz="1500" dirty="0">
                <a:latin typeface="Courier New" panose="02070309020205020404" pitchFamily="49" charset="0"/>
                <a:cs typeface="Courier New" panose="02070309020205020404" pitchFamily="49" charset="0"/>
              </a:rPr>
              <a:t>		if (</a:t>
            </a:r>
            <a:r>
              <a:rPr lang="en-CA" sz="1500" dirty="0" err="1">
                <a:latin typeface="Courier New" panose="02070309020205020404" pitchFamily="49" charset="0"/>
                <a:cs typeface="Courier New" panose="02070309020205020404" pitchFamily="49" charset="0"/>
              </a:rPr>
              <a:t>condition_satisfied</a:t>
            </a:r>
            <a:r>
              <a:rPr lang="en-CA" sz="1500" dirty="0">
                <a:latin typeface="Courier New" panose="02070309020205020404" pitchFamily="49" charset="0"/>
                <a:cs typeface="Courier New" panose="02070309020205020404" pitchFamily="49" charset="0"/>
              </a:rPr>
              <a:t> || 			   			(</a:t>
            </a:r>
            <a:r>
              <a:rPr lang="en-CA" sz="1500" dirty="0" err="1">
                <a:latin typeface="Courier New" panose="02070309020205020404" pitchFamily="49" charset="0"/>
                <a:cs typeface="Courier New" panose="02070309020205020404" pitchFamily="49" charset="0"/>
              </a:rPr>
              <a:t>num_wheres</a:t>
            </a:r>
            <a:r>
              <a:rPr lang="en-CA" sz="1500" dirty="0">
                <a:latin typeface="Courier New" panose="02070309020205020404" pitchFamily="49" charset="0"/>
                <a:cs typeface="Courier New" panose="02070309020205020404" pitchFamily="49" charset="0"/>
              </a:rPr>
              <a:t> == 0)) {</a:t>
            </a:r>
            <a:br>
              <a:rPr lang="en-CA" sz="1500" dirty="0">
                <a:latin typeface="Courier New" panose="02070309020205020404" pitchFamily="49" charset="0"/>
                <a:cs typeface="Courier New" panose="02070309020205020404" pitchFamily="49" charset="0"/>
              </a:rPr>
            </a:b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			</a:t>
            </a:r>
            <a:r>
              <a:rPr lang="en-CA" sz="1500" dirty="0" err="1">
                <a:latin typeface="Courier New" panose="02070309020205020404" pitchFamily="49" charset="0"/>
                <a:cs typeface="Courier New" panose="02070309020205020404" pitchFamily="49" charset="0"/>
              </a:rPr>
              <a:t>dictionary_insert</a:t>
            </a:r>
            <a:r>
              <a:rPr lang="en-CA" sz="1500" dirty="0">
                <a:latin typeface="Courier New" panose="02070309020205020404" pitchFamily="49" charset="0"/>
                <a:cs typeface="Courier New" panose="02070309020205020404" pitchFamily="49" charset="0"/>
              </a:rPr>
              <a:t>(&amp;</a:t>
            </a:r>
            <a:r>
              <a:rPr lang="en-CA" sz="1500" dirty="0" err="1">
                <a:latin typeface="Courier New" panose="02070309020205020404" pitchFamily="49" charset="0"/>
                <a:cs typeface="Courier New" panose="02070309020205020404" pitchFamily="49" charset="0"/>
              </a:rPr>
              <a:t>dictionary_temp</a:t>
            </a:r>
            <a:r>
              <a:rPr lang="en-CA" sz="1500" dirty="0">
                <a:latin typeface="Courier New" panose="02070309020205020404" pitchFamily="49" charset="0"/>
                <a:cs typeface="Courier New" panose="02070309020205020404" pitchFamily="49" charset="0"/>
              </a:rPr>
              <a:t>, 		</a:t>
            </a:r>
            <a:r>
              <a:rPr lang="en-CA" sz="1500" dirty="0" err="1">
                <a:latin typeface="Courier New" panose="02070309020205020404" pitchFamily="49" charset="0"/>
                <a:cs typeface="Courier New" panose="02070309020205020404" pitchFamily="49" charset="0"/>
              </a:rPr>
              <a:t>ion_record.key</a:t>
            </a:r>
            <a:r>
              <a:rPr lang="en-CA" sz="1500" dirty="0">
                <a:latin typeface="Courier New" panose="02070309020205020404" pitchFamily="49" charset="0"/>
                <a:cs typeface="Courier New" panose="02070309020205020404" pitchFamily="49" charset="0"/>
              </a:rPr>
              <a:t>, </a:t>
            </a:r>
            <a:r>
              <a:rPr lang="en-CA" sz="1500" dirty="0" err="1">
                <a:latin typeface="Courier New" panose="02070309020205020404" pitchFamily="49" charset="0"/>
                <a:cs typeface="Courier New" panose="02070309020205020404" pitchFamily="49" charset="0"/>
              </a:rPr>
              <a:t>ion_record.value</a:t>
            </a:r>
            <a:r>
              <a:rPr lang="en-CA" sz="1500" dirty="0">
                <a:latin typeface="Courier New" panose="02070309020205020404" pitchFamily="49" charset="0"/>
                <a:cs typeface="Courier New" panose="02070309020205020404" pitchFamily="49" charset="0"/>
              </a:rPr>
              <a:t>);</a:t>
            </a:r>
            <a:br>
              <a:rPr lang="en-CA" sz="1500" dirty="0">
                <a:latin typeface="Courier New" panose="02070309020205020404" pitchFamily="49" charset="0"/>
                <a:cs typeface="Courier New" panose="02070309020205020404" pitchFamily="49" charset="0"/>
              </a:rPr>
            </a:b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      }</a:t>
            </a: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   }</a:t>
            </a:r>
            <a:br>
              <a:rPr lang="en-CA" sz="1500" dirty="0">
                <a:latin typeface="Courier New" panose="02070309020205020404" pitchFamily="49" charset="0"/>
                <a:cs typeface="Courier New" panose="02070309020205020404" pitchFamily="49" charset="0"/>
              </a:rPr>
            </a:b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 Iterate through temporary dictionary storing</a:t>
            </a:r>
          </a:p>
          <a:p>
            <a:r>
              <a:rPr lang="en-CA" sz="1500" dirty="0">
                <a:latin typeface="Courier New" panose="02070309020205020404" pitchFamily="49" charset="0"/>
                <a:cs typeface="Courier New" panose="02070309020205020404" pitchFamily="49" charset="0"/>
              </a:rPr>
              <a:t>// WHERE result set and perform updates</a:t>
            </a:r>
          </a:p>
          <a:p>
            <a:r>
              <a:rPr lang="en-CA" sz="1500" dirty="0">
                <a:latin typeface="Courier New" panose="02070309020205020404" pitchFamily="49" charset="0"/>
                <a:cs typeface="Courier New" panose="02070309020205020404" pitchFamily="49" charset="0"/>
              </a:rPr>
              <a:t>while ((status = </a:t>
            </a:r>
            <a:r>
              <a:rPr lang="en-CA" sz="1500" dirty="0" err="1">
                <a:latin typeface="Courier New" panose="02070309020205020404" pitchFamily="49" charset="0"/>
                <a:cs typeface="Courier New" panose="02070309020205020404" pitchFamily="49" charset="0"/>
              </a:rPr>
              <a:t>iinq_next_record</a:t>
            </a:r>
            <a:r>
              <a:rPr lang="en-CA" sz="1500" dirty="0">
                <a:latin typeface="Courier New" panose="02070309020205020404" pitchFamily="49" charset="0"/>
                <a:cs typeface="Courier New" panose="02070309020205020404" pitchFamily="49" charset="0"/>
              </a:rPr>
              <a:t>(</a:t>
            </a:r>
            <a:r>
              <a:rPr lang="en-CA" sz="1500" dirty="0" err="1">
                <a:latin typeface="Courier New" panose="02070309020205020404" pitchFamily="49" charset="0"/>
                <a:cs typeface="Courier New" panose="02070309020205020404" pitchFamily="49" charset="0"/>
              </a:rPr>
              <a:t>cursor_temp</a:t>
            </a:r>
            <a:r>
              <a:rPr lang="en-CA" sz="1500" dirty="0">
                <a:latin typeface="Courier New" panose="02070309020205020404" pitchFamily="49" charset="0"/>
                <a:cs typeface="Courier New" panose="02070309020205020404" pitchFamily="49" charset="0"/>
              </a:rPr>
              <a:t>, &amp;</a:t>
            </a:r>
            <a:r>
              <a:rPr lang="en-CA" sz="1500" dirty="0" err="1">
                <a:latin typeface="Courier New" panose="02070309020205020404" pitchFamily="49" charset="0"/>
                <a:cs typeface="Courier New" panose="02070309020205020404" pitchFamily="49" charset="0"/>
              </a:rPr>
              <a:t>ion_record</a:t>
            </a:r>
            <a:r>
              <a:rPr lang="en-CA" sz="1500" dirty="0">
                <a:latin typeface="Courier New" panose="02070309020205020404" pitchFamily="49" charset="0"/>
                <a:cs typeface="Courier New" panose="02070309020205020404" pitchFamily="49" charset="0"/>
              </a:rPr>
              <a:t>)) == </a:t>
            </a:r>
            <a:r>
              <a:rPr lang="en-CA" sz="1500" dirty="0" err="1">
                <a:latin typeface="Courier New" panose="02070309020205020404" pitchFamily="49" charset="0"/>
                <a:cs typeface="Courier New" panose="02070309020205020404" pitchFamily="49" charset="0"/>
              </a:rPr>
              <a:t>cs_cursor_initialized</a:t>
            </a:r>
            <a:r>
              <a:rPr lang="en-CA" sz="1500" dirty="0">
                <a:latin typeface="Courier New" panose="02070309020205020404" pitchFamily="49" charset="0"/>
                <a:cs typeface="Courier New" panose="02070309020205020404" pitchFamily="49" charset="0"/>
              </a:rPr>
              <a:t> || status == </a:t>
            </a:r>
            <a:r>
              <a:rPr lang="en-CA" sz="1500" dirty="0" err="1">
                <a:latin typeface="Courier New" panose="02070309020205020404" pitchFamily="49" charset="0"/>
                <a:cs typeface="Courier New" panose="02070309020205020404" pitchFamily="49" charset="0"/>
              </a:rPr>
              <a:t>cs_cursor_active</a:t>
            </a:r>
            <a:r>
              <a:rPr lang="en-CA" sz="1500" dirty="0">
                <a:latin typeface="Courier New" panose="02070309020205020404" pitchFamily="49" charset="0"/>
                <a:cs typeface="Courier New" panose="02070309020205020404" pitchFamily="49" charset="0"/>
              </a:rPr>
              <a:t>) {</a:t>
            </a:r>
          </a:p>
          <a:p>
            <a:endParaRPr lang="en-CA" sz="1500" dirty="0">
              <a:latin typeface="Courier New" panose="02070309020205020404" pitchFamily="49" charset="0"/>
              <a:cs typeface="Courier New" panose="02070309020205020404" pitchFamily="49" charset="0"/>
            </a:endParaRPr>
          </a:p>
          <a:p>
            <a:r>
              <a:rPr lang="en-CA" sz="1500" dirty="0">
                <a:latin typeface="Courier New" panose="02070309020205020404" pitchFamily="49" charset="0"/>
                <a:cs typeface="Courier New" panose="02070309020205020404" pitchFamily="49" charset="0"/>
              </a:rPr>
              <a:t>	// Update record value</a:t>
            </a:r>
          </a:p>
          <a:p>
            <a:r>
              <a:rPr lang="en-CA" sz="1500" dirty="0">
                <a:latin typeface="Courier New" panose="02070309020205020404" pitchFamily="49" charset="0"/>
                <a:cs typeface="Courier New" panose="02070309020205020404" pitchFamily="49" charset="0"/>
              </a:rPr>
              <a:t>	 </a:t>
            </a:r>
            <a:r>
              <a:rPr lang="en-CA" sz="1500" dirty="0" err="1">
                <a:latin typeface="Courier New" panose="02070309020205020404" pitchFamily="49" charset="0"/>
                <a:cs typeface="Courier New" panose="02070309020205020404" pitchFamily="49" charset="0"/>
              </a:rPr>
              <a:t>dictionary_update</a:t>
            </a:r>
            <a:r>
              <a:rPr lang="en-CA" sz="1500" dirty="0">
                <a:latin typeface="Courier New" panose="02070309020205020404" pitchFamily="49" charset="0"/>
                <a:cs typeface="Courier New" panose="02070309020205020404" pitchFamily="49" charset="0"/>
              </a:rPr>
              <a:t>(&amp;dictionary, 	</a:t>
            </a:r>
            <a:r>
              <a:rPr lang="en-CA" sz="1500" dirty="0" err="1">
                <a:latin typeface="Courier New" panose="02070309020205020404" pitchFamily="49" charset="0"/>
                <a:cs typeface="Courier New" panose="02070309020205020404" pitchFamily="49" charset="0"/>
              </a:rPr>
              <a:t>ion_record.key</a:t>
            </a:r>
            <a:r>
              <a:rPr lang="en-CA" sz="1500" dirty="0">
                <a:latin typeface="Courier New" panose="02070309020205020404" pitchFamily="49" charset="0"/>
                <a:cs typeface="Courier New" panose="02070309020205020404" pitchFamily="49" charset="0"/>
              </a:rPr>
              <a:t>, </a:t>
            </a:r>
            <a:r>
              <a:rPr lang="en-CA" sz="1500" dirty="0" err="1">
                <a:latin typeface="Courier New" panose="02070309020205020404" pitchFamily="49" charset="0"/>
                <a:cs typeface="Courier New" panose="02070309020205020404" pitchFamily="49" charset="0"/>
              </a:rPr>
              <a:t>ion_record.value</a:t>
            </a:r>
            <a:r>
              <a:rPr lang="en-CA" sz="1500" dirty="0">
                <a:latin typeface="Courier New" panose="02070309020205020404" pitchFamily="49" charset="0"/>
                <a:cs typeface="Courier New" panose="02070309020205020404" pitchFamily="49" charset="0"/>
              </a:rPr>
              <a:t>)</a:t>
            </a:r>
          </a:p>
          <a:p>
            <a:r>
              <a:rPr lang="en-CA" sz="1500" dirty="0">
                <a:latin typeface="Courier New" panose="02070309020205020404" pitchFamily="49" charset="0"/>
                <a:cs typeface="Courier New" panose="02070309020205020404" pitchFamily="49" charset="0"/>
              </a:rPr>
              <a:t>	}</a:t>
            </a:r>
            <a:br>
              <a:rPr lang="en-CA" sz="1500" dirty="0">
                <a:latin typeface="Courier New" panose="02070309020205020404" pitchFamily="49" charset="0"/>
                <a:cs typeface="Courier New" panose="02070309020205020404" pitchFamily="49" charset="0"/>
              </a:rPr>
            </a:b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 Perform dictionary clean-up</a:t>
            </a:r>
            <a:br>
              <a:rPr lang="en-CA" sz="1500" dirty="0">
                <a:latin typeface="Courier New" panose="02070309020205020404" pitchFamily="49" charset="0"/>
                <a:cs typeface="Courier New" panose="02070309020205020404" pitchFamily="49" charset="0"/>
              </a:rPr>
            </a:br>
            <a:r>
              <a:rPr lang="en-CA" sz="1500" dirty="0">
                <a:latin typeface="Courier New" panose="02070309020205020404" pitchFamily="49" charset="0"/>
                <a:cs typeface="Courier New" panose="02070309020205020404" pitchFamily="49" charset="0"/>
              </a:rPr>
              <a:t>}</a:t>
            </a:r>
            <a:endParaRPr lang="en-US" sz="1500" dirty="0">
              <a:latin typeface="Courier New" panose="02070309020205020404" pitchFamily="49" charset="0"/>
              <a:cs typeface="Courier New" panose="02070309020205020404" pitchFamily="49" charset="0"/>
            </a:endParaRPr>
          </a:p>
        </p:txBody>
      </p:sp>
      <p:sp>
        <p:nvSpPr>
          <p:cNvPr id="7" name="Slide Number Placeholder 8">
            <a:extLst>
              <a:ext uri="{FF2B5EF4-FFF2-40B4-BE49-F238E27FC236}">
                <a16:creationId xmlns:a16="http://schemas.microsoft.com/office/drawing/2014/main" id="{2906EAD1-F2D3-FF41-AC51-36CB0BC91EE4}"/>
              </a:ext>
            </a:extLst>
          </p:cNvPr>
          <p:cNvSpPr txBox="1">
            <a:spLocks/>
          </p:cNvSpPr>
          <p:nvPr/>
        </p:nvSpPr>
        <p:spPr>
          <a:xfrm>
            <a:off x="8610601" y="6375679"/>
            <a:ext cx="2819399" cy="34579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1766878-3199-4EAB-94E7-2D6D11070E14}" type="slidenum">
              <a:rPr lang="en-US" sz="1200" smtClean="0">
                <a:solidFill>
                  <a:schemeClr val="tx1">
                    <a:lumMod val="65000"/>
                    <a:lumOff val="35000"/>
                  </a:schemeClr>
                </a:solidFill>
              </a:rPr>
              <a:pPr algn="r"/>
              <a:t>19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793101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CBEB16-83C7-BC43-886D-27B30EA43A43}"/>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Overview</a:t>
            </a:r>
          </a:p>
        </p:txBody>
      </p:sp>
      <p:sp>
        <p:nvSpPr>
          <p:cNvPr id="3" name="TextBox 2">
            <a:extLst>
              <a:ext uri="{FF2B5EF4-FFF2-40B4-BE49-F238E27FC236}">
                <a16:creationId xmlns:a16="http://schemas.microsoft.com/office/drawing/2014/main" id="{348CF262-9EB8-D04F-B65C-945E30B49651}"/>
              </a:ext>
            </a:extLst>
          </p:cNvPr>
          <p:cNvSpPr txBox="1"/>
          <p:nvPr/>
        </p:nvSpPr>
        <p:spPr>
          <a:xfrm>
            <a:off x="1557337" y="1651722"/>
            <a:ext cx="9515475" cy="3970318"/>
          </a:xfrm>
          <a:prstGeom prst="rect">
            <a:avLst/>
          </a:prstGeom>
          <a:noFill/>
        </p:spPr>
        <p:txBody>
          <a:bodyPr wrap="square" rtlCol="0">
            <a:spAutoFit/>
          </a:bodyPr>
          <a:lstStyle/>
          <a:p>
            <a:pPr marL="514350" indent="-514350">
              <a:lnSpc>
                <a:spcPct val="150000"/>
              </a:lnSpc>
              <a:buFont typeface="+mj-lt"/>
              <a:buAutoNum type="arabicPeriod"/>
            </a:pPr>
            <a:r>
              <a:rPr lang="en-US" sz="2800" dirty="0">
                <a:latin typeface="Cambria" panose="02040503050406030204" pitchFamily="18" charset="0"/>
              </a:rPr>
              <a:t>Motivations</a:t>
            </a:r>
          </a:p>
          <a:p>
            <a:pPr marL="514350" indent="-514350">
              <a:lnSpc>
                <a:spcPct val="150000"/>
              </a:lnSpc>
              <a:buFont typeface="+mj-lt"/>
              <a:buAutoNum type="arabicPeriod"/>
            </a:pPr>
            <a:r>
              <a:rPr lang="en-US" sz="2800" dirty="0">
                <a:latin typeface="Cambria" panose="02040503050406030204" pitchFamily="18" charset="0"/>
              </a:rPr>
              <a:t>Background</a:t>
            </a:r>
          </a:p>
          <a:p>
            <a:pPr marL="514350" indent="-514350">
              <a:lnSpc>
                <a:spcPct val="150000"/>
              </a:lnSpc>
              <a:buFont typeface="+mj-lt"/>
              <a:buAutoNum type="arabicPeriod"/>
            </a:pPr>
            <a:r>
              <a:rPr lang="en-US" sz="2800" dirty="0">
                <a:latin typeface="Cambria" panose="02040503050406030204" pitchFamily="18" charset="0"/>
              </a:rPr>
              <a:t>Implementation</a:t>
            </a:r>
          </a:p>
          <a:p>
            <a:pPr marL="514350" indent="-514350">
              <a:lnSpc>
                <a:spcPct val="150000"/>
              </a:lnSpc>
              <a:buFont typeface="+mj-lt"/>
              <a:buAutoNum type="arabicPeriod"/>
            </a:pPr>
            <a:r>
              <a:rPr lang="en-US" sz="2800" dirty="0">
                <a:latin typeface="Cambria" panose="02040503050406030204" pitchFamily="18" charset="0"/>
              </a:rPr>
              <a:t>Experimental Results</a:t>
            </a:r>
          </a:p>
          <a:p>
            <a:pPr marL="514350" indent="-514350">
              <a:lnSpc>
                <a:spcPct val="150000"/>
              </a:lnSpc>
              <a:buFont typeface="+mj-lt"/>
              <a:buAutoNum type="arabicPeriod"/>
            </a:pPr>
            <a:r>
              <a:rPr lang="en-US" sz="2800" dirty="0">
                <a:latin typeface="Cambria" panose="02040503050406030204" pitchFamily="18" charset="0"/>
              </a:rPr>
              <a:t>Conclusions and Future Work</a:t>
            </a:r>
          </a:p>
          <a:p>
            <a:pPr marL="514350" indent="-514350">
              <a:lnSpc>
                <a:spcPct val="150000"/>
              </a:lnSpc>
              <a:buFont typeface="+mj-lt"/>
              <a:buAutoNum type="arabicPeriod"/>
            </a:pPr>
            <a:endParaRPr lang="en-US" sz="2800" dirty="0">
              <a:latin typeface="Cambria" panose="02040503050406030204" pitchFamily="18" charset="0"/>
            </a:endParaRPr>
          </a:p>
        </p:txBody>
      </p:sp>
      <p:sp>
        <p:nvSpPr>
          <p:cNvPr id="4" name="Slide Number Placeholder 8">
            <a:extLst>
              <a:ext uri="{FF2B5EF4-FFF2-40B4-BE49-F238E27FC236}">
                <a16:creationId xmlns:a16="http://schemas.microsoft.com/office/drawing/2014/main" id="{4CFAFAD8-CA07-AD44-8542-26E285224299}"/>
              </a:ext>
            </a:extLst>
          </p:cNvPr>
          <p:cNvSpPr txBox="1">
            <a:spLocks/>
          </p:cNvSpPr>
          <p:nvPr/>
        </p:nvSpPr>
        <p:spPr>
          <a:xfrm>
            <a:off x="8610601" y="6375679"/>
            <a:ext cx="2819399" cy="34579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1766878-3199-4EAB-94E7-2D6D11070E14}" type="slidenum">
              <a:rPr lang="en-US" sz="1200" smtClean="0">
                <a:solidFill>
                  <a:schemeClr val="tx1">
                    <a:lumMod val="65000"/>
                    <a:lumOff val="35000"/>
                  </a:schemeClr>
                </a:solidFill>
              </a:rPr>
              <a:pPr algn="r"/>
              <a:t>2</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125789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6743A0-F8B8-B440-B0EB-E0F9377DE6E6}"/>
              </a:ext>
            </a:extLst>
          </p:cNvPr>
          <p:cNvSpPr txBox="1"/>
          <p:nvPr/>
        </p:nvSpPr>
        <p:spPr>
          <a:xfrm>
            <a:off x="1251676" y="2896899"/>
            <a:ext cx="9844087" cy="707886"/>
          </a:xfrm>
          <a:prstGeom prst="rect">
            <a:avLst/>
          </a:prstGeom>
          <a:noFill/>
        </p:spPr>
        <p:txBody>
          <a:bodyPr wrap="square" rtlCol="0">
            <a:spAutoFit/>
          </a:bodyPr>
          <a:lstStyle/>
          <a:p>
            <a:r>
              <a:rPr lang="en-US" sz="4000" b="1" dirty="0">
                <a:latin typeface="Corbel" panose="020B0503020204020204" pitchFamily="34" charset="0"/>
              </a:rPr>
              <a:t>IonDB</a:t>
            </a:r>
          </a:p>
        </p:txBody>
      </p:sp>
      <p:sp>
        <p:nvSpPr>
          <p:cNvPr id="6" name="TextBox 5">
            <a:extLst>
              <a:ext uri="{FF2B5EF4-FFF2-40B4-BE49-F238E27FC236}">
                <a16:creationId xmlns:a16="http://schemas.microsoft.com/office/drawing/2014/main" id="{6978D1E4-B1A6-9A4A-AED5-7A8BDAEB65CC}"/>
              </a:ext>
            </a:extLst>
          </p:cNvPr>
          <p:cNvSpPr txBox="1"/>
          <p:nvPr/>
        </p:nvSpPr>
        <p:spPr>
          <a:xfrm>
            <a:off x="1251677" y="139845"/>
            <a:ext cx="9844087" cy="830997"/>
          </a:xfrm>
          <a:prstGeom prst="rect">
            <a:avLst/>
          </a:prstGeom>
          <a:noFill/>
        </p:spPr>
        <p:txBody>
          <a:bodyPr wrap="square" rtlCol="0">
            <a:spAutoFit/>
          </a:bodyPr>
          <a:lstStyle/>
          <a:p>
            <a:r>
              <a:rPr lang="en-US" sz="4800" b="1" dirty="0">
                <a:latin typeface="Corbel" panose="020B0503020204020204" pitchFamily="34" charset="0"/>
              </a:rPr>
              <a:t>DELETE Statement</a:t>
            </a:r>
          </a:p>
        </p:txBody>
      </p:sp>
      <p:sp>
        <p:nvSpPr>
          <p:cNvPr id="8" name="TextBox 7">
            <a:extLst>
              <a:ext uri="{FF2B5EF4-FFF2-40B4-BE49-F238E27FC236}">
                <a16:creationId xmlns:a16="http://schemas.microsoft.com/office/drawing/2014/main" id="{EB8CA151-E8D0-AF41-9EB5-0FF2F66D8189}"/>
              </a:ext>
            </a:extLst>
          </p:cNvPr>
          <p:cNvSpPr txBox="1"/>
          <p:nvPr/>
        </p:nvSpPr>
        <p:spPr>
          <a:xfrm>
            <a:off x="1251676" y="970842"/>
            <a:ext cx="9844087" cy="707886"/>
          </a:xfrm>
          <a:prstGeom prst="rect">
            <a:avLst/>
          </a:prstGeom>
          <a:noFill/>
        </p:spPr>
        <p:txBody>
          <a:bodyPr wrap="square" rtlCol="0">
            <a:spAutoFit/>
          </a:bodyPr>
          <a:lstStyle/>
          <a:p>
            <a:r>
              <a:rPr lang="en-US" sz="4000" b="1" dirty="0">
                <a:latin typeface="Corbel" panose="020B0503020204020204" pitchFamily="34" charset="0"/>
              </a:rPr>
              <a:t>SQL</a:t>
            </a:r>
          </a:p>
        </p:txBody>
      </p:sp>
      <p:sp>
        <p:nvSpPr>
          <p:cNvPr id="9" name="TextBox 8">
            <a:extLst>
              <a:ext uri="{FF2B5EF4-FFF2-40B4-BE49-F238E27FC236}">
                <a16:creationId xmlns:a16="http://schemas.microsoft.com/office/drawing/2014/main" id="{62402AC1-C033-194E-86AA-0B0F7FE54048}"/>
              </a:ext>
            </a:extLst>
          </p:cNvPr>
          <p:cNvSpPr txBox="1"/>
          <p:nvPr/>
        </p:nvSpPr>
        <p:spPr>
          <a:xfrm>
            <a:off x="1251676" y="4822956"/>
            <a:ext cx="9844087" cy="707886"/>
          </a:xfrm>
          <a:prstGeom prst="rect">
            <a:avLst/>
          </a:prstGeom>
          <a:noFill/>
        </p:spPr>
        <p:txBody>
          <a:bodyPr wrap="square" rtlCol="0">
            <a:spAutoFit/>
          </a:bodyPr>
          <a:lstStyle/>
          <a:p>
            <a:r>
              <a:rPr lang="en-US" sz="4000" b="1" dirty="0">
                <a:latin typeface="Corbel" panose="020B0503020204020204" pitchFamily="34" charset="0"/>
              </a:rPr>
              <a:t>IINQ SQL</a:t>
            </a:r>
          </a:p>
        </p:txBody>
      </p:sp>
      <p:sp>
        <p:nvSpPr>
          <p:cNvPr id="10" name="TextBox 9">
            <a:extLst>
              <a:ext uri="{FF2B5EF4-FFF2-40B4-BE49-F238E27FC236}">
                <a16:creationId xmlns:a16="http://schemas.microsoft.com/office/drawing/2014/main" id="{DF4E3D5B-D9E3-3247-9299-687627E90AAC}"/>
              </a:ext>
            </a:extLst>
          </p:cNvPr>
          <p:cNvSpPr txBox="1"/>
          <p:nvPr/>
        </p:nvSpPr>
        <p:spPr>
          <a:xfrm>
            <a:off x="1251676" y="1887704"/>
            <a:ext cx="10694506" cy="800219"/>
          </a:xfrm>
          <a:prstGeom prst="rect">
            <a:avLst/>
          </a:prstGeom>
          <a:noFill/>
        </p:spPr>
        <p:txBody>
          <a:bodyPr wrap="square" rtlCol="0">
            <a:spAutoFit/>
          </a:bodyPr>
          <a:lstStyle/>
          <a:p>
            <a:r>
              <a:rPr lang="en-US" sz="2800" dirty="0">
                <a:latin typeface="Courier New" panose="02070309020205020404" pitchFamily="49" charset="0"/>
                <a:cs typeface="Courier New" panose="02070309020205020404" pitchFamily="49" charset="0"/>
              </a:rPr>
              <a:t>DELETE FROM Dogs WHERE age &lt; 5;</a:t>
            </a:r>
          </a:p>
          <a:p>
            <a:endParaRPr lang="en-US" dirty="0"/>
          </a:p>
        </p:txBody>
      </p:sp>
      <p:sp>
        <p:nvSpPr>
          <p:cNvPr id="12" name="TextBox 11">
            <a:extLst>
              <a:ext uri="{FF2B5EF4-FFF2-40B4-BE49-F238E27FC236}">
                <a16:creationId xmlns:a16="http://schemas.microsoft.com/office/drawing/2014/main" id="{322A8C46-A899-5248-B902-A0FD7D24D9A4}"/>
              </a:ext>
            </a:extLst>
          </p:cNvPr>
          <p:cNvSpPr txBox="1"/>
          <p:nvPr/>
        </p:nvSpPr>
        <p:spPr>
          <a:xfrm>
            <a:off x="1251676" y="3621518"/>
            <a:ext cx="10694506" cy="1169551"/>
          </a:xfrm>
          <a:prstGeom prst="rect">
            <a:avLst/>
          </a:prstGeom>
          <a:noFill/>
        </p:spPr>
        <p:txBody>
          <a:bodyPr wrap="square" rtlCol="0">
            <a:spAutoFit/>
          </a:bodyPr>
          <a:lstStyle/>
          <a:p>
            <a:pPr>
              <a:lnSpc>
                <a:spcPct val="150000"/>
              </a:lnSpc>
            </a:pPr>
            <a:r>
              <a:rPr lang="en-US" sz="2800" dirty="0">
                <a:latin typeface="Courier New" panose="02070309020205020404" pitchFamily="49" charset="0"/>
                <a:cs typeface="Courier New" panose="02070309020205020404" pitchFamily="49" charset="0"/>
              </a:rPr>
              <a:t>dictionary-&gt;</a:t>
            </a:r>
            <a:r>
              <a:rPr lang="en-US" sz="2800" dirty="0" err="1">
                <a:latin typeface="Courier New" panose="02070309020205020404" pitchFamily="49" charset="0"/>
                <a:cs typeface="Courier New" panose="02070309020205020404" pitchFamily="49" charset="0"/>
              </a:rPr>
              <a:t>deleteRecord</a:t>
            </a:r>
            <a:r>
              <a:rPr lang="en-US" sz="2800" dirty="0">
                <a:latin typeface="Courier New" panose="02070309020205020404" pitchFamily="49" charset="0"/>
                <a:cs typeface="Courier New" panose="02070309020205020404" pitchFamily="49" charset="0"/>
              </a:rPr>
              <a:t>(1);</a:t>
            </a:r>
          </a:p>
          <a:p>
            <a:endParaRPr lang="en-US" sz="2800" dirty="0">
              <a:latin typeface="Courier New" panose="02070309020205020404" pitchFamily="49" charset="0"/>
              <a:cs typeface="Courier New" panose="02070309020205020404" pitchFamily="49" charset="0"/>
            </a:endParaRPr>
          </a:p>
        </p:txBody>
      </p:sp>
      <p:sp>
        <p:nvSpPr>
          <p:cNvPr id="13" name="TextBox 12">
            <a:extLst>
              <a:ext uri="{FF2B5EF4-FFF2-40B4-BE49-F238E27FC236}">
                <a16:creationId xmlns:a16="http://schemas.microsoft.com/office/drawing/2014/main" id="{D5292F41-BCB6-F245-895E-505903295D5B}"/>
              </a:ext>
            </a:extLst>
          </p:cNvPr>
          <p:cNvSpPr txBox="1"/>
          <p:nvPr/>
        </p:nvSpPr>
        <p:spPr>
          <a:xfrm>
            <a:off x="1251676" y="5724664"/>
            <a:ext cx="10919791" cy="800219"/>
          </a:xfrm>
          <a:prstGeom prst="rect">
            <a:avLst/>
          </a:prstGeom>
          <a:noFill/>
        </p:spPr>
        <p:txBody>
          <a:bodyPr wrap="square" rtlCol="0">
            <a:spAutoFit/>
          </a:bodyPr>
          <a:lstStyle/>
          <a:p>
            <a:r>
              <a:rPr lang="en-US" sz="2800" dirty="0" err="1">
                <a:latin typeface="Courier New" panose="02070309020205020404" pitchFamily="49" charset="0"/>
                <a:cs typeface="Courier New" panose="02070309020205020404" pitchFamily="49" charset="0"/>
              </a:rPr>
              <a:t>SQL_execute</a:t>
            </a:r>
            <a:r>
              <a:rPr lang="en-US" sz="2800" dirty="0">
                <a:latin typeface="Courier New" panose="02070309020205020404" pitchFamily="49" charset="0"/>
                <a:cs typeface="Courier New" panose="02070309020205020404" pitchFamily="49" charset="0"/>
              </a:rPr>
              <a:t>("DELETE FROM Dogs WHERE age &lt; 5;");</a:t>
            </a:r>
          </a:p>
          <a:p>
            <a:endParaRPr lang="en-US" dirty="0"/>
          </a:p>
        </p:txBody>
      </p:sp>
      <p:sp>
        <p:nvSpPr>
          <p:cNvPr id="2" name="Slide Number Placeholder 1">
            <a:extLst>
              <a:ext uri="{FF2B5EF4-FFF2-40B4-BE49-F238E27FC236}">
                <a16:creationId xmlns:a16="http://schemas.microsoft.com/office/drawing/2014/main" id="{5846DFEE-1888-2C4E-B9FC-31DD21C05709}"/>
              </a:ext>
            </a:extLst>
          </p:cNvPr>
          <p:cNvSpPr>
            <a:spLocks noGrp="1"/>
          </p:cNvSpPr>
          <p:nvPr>
            <p:ph type="sldNum" sz="quarter" idx="12"/>
          </p:nvPr>
        </p:nvSpPr>
        <p:spPr/>
        <p:txBody>
          <a:bodyPr/>
          <a:lstStyle/>
          <a:p>
            <a:fld id="{AD85EE57-5823-4141-84FB-94362375C639}" type="slidenum">
              <a:rPr lang="en-US" smtClean="0"/>
              <a:t>20</a:t>
            </a:fld>
            <a:endParaRPr lang="en-US"/>
          </a:p>
        </p:txBody>
      </p:sp>
    </p:spTree>
    <p:extLst>
      <p:ext uri="{BB962C8B-B14F-4D97-AF65-F5344CB8AC3E}">
        <p14:creationId xmlns:p14="http://schemas.microsoft.com/office/powerpoint/2010/main" val="2928355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6743A0-F8B8-B440-B0EB-E0F9377DE6E6}"/>
              </a:ext>
            </a:extLst>
          </p:cNvPr>
          <p:cNvSpPr txBox="1"/>
          <p:nvPr/>
        </p:nvSpPr>
        <p:spPr>
          <a:xfrm>
            <a:off x="1251676" y="2896899"/>
            <a:ext cx="9844087" cy="707886"/>
          </a:xfrm>
          <a:prstGeom prst="rect">
            <a:avLst/>
          </a:prstGeom>
          <a:noFill/>
        </p:spPr>
        <p:txBody>
          <a:bodyPr wrap="square" rtlCol="0">
            <a:spAutoFit/>
          </a:bodyPr>
          <a:lstStyle/>
          <a:p>
            <a:r>
              <a:rPr lang="en-US" sz="4000" b="1" dirty="0">
                <a:latin typeface="Corbel" panose="020B0503020204020204" pitchFamily="34" charset="0"/>
              </a:rPr>
              <a:t>IonDB</a:t>
            </a:r>
          </a:p>
        </p:txBody>
      </p:sp>
      <p:sp>
        <p:nvSpPr>
          <p:cNvPr id="6" name="TextBox 5">
            <a:extLst>
              <a:ext uri="{FF2B5EF4-FFF2-40B4-BE49-F238E27FC236}">
                <a16:creationId xmlns:a16="http://schemas.microsoft.com/office/drawing/2014/main" id="{6978D1E4-B1A6-9A4A-AED5-7A8BDAEB65CC}"/>
              </a:ext>
            </a:extLst>
          </p:cNvPr>
          <p:cNvSpPr txBox="1"/>
          <p:nvPr/>
        </p:nvSpPr>
        <p:spPr>
          <a:xfrm>
            <a:off x="1251677" y="139845"/>
            <a:ext cx="9844087" cy="830997"/>
          </a:xfrm>
          <a:prstGeom prst="rect">
            <a:avLst/>
          </a:prstGeom>
          <a:noFill/>
        </p:spPr>
        <p:txBody>
          <a:bodyPr wrap="square" rtlCol="0">
            <a:spAutoFit/>
          </a:bodyPr>
          <a:lstStyle/>
          <a:p>
            <a:r>
              <a:rPr lang="en-US" sz="4800" b="1" dirty="0">
                <a:latin typeface="Corbel" panose="020B0503020204020204" pitchFamily="34" charset="0"/>
              </a:rPr>
              <a:t>DELETE Statement</a:t>
            </a:r>
          </a:p>
        </p:txBody>
      </p:sp>
      <p:sp>
        <p:nvSpPr>
          <p:cNvPr id="8" name="TextBox 7">
            <a:extLst>
              <a:ext uri="{FF2B5EF4-FFF2-40B4-BE49-F238E27FC236}">
                <a16:creationId xmlns:a16="http://schemas.microsoft.com/office/drawing/2014/main" id="{EB8CA151-E8D0-AF41-9EB5-0FF2F66D8189}"/>
              </a:ext>
            </a:extLst>
          </p:cNvPr>
          <p:cNvSpPr txBox="1"/>
          <p:nvPr/>
        </p:nvSpPr>
        <p:spPr>
          <a:xfrm>
            <a:off x="1251676" y="970842"/>
            <a:ext cx="9844087" cy="707886"/>
          </a:xfrm>
          <a:prstGeom prst="rect">
            <a:avLst/>
          </a:prstGeom>
          <a:noFill/>
        </p:spPr>
        <p:txBody>
          <a:bodyPr wrap="square" rtlCol="0">
            <a:spAutoFit/>
          </a:bodyPr>
          <a:lstStyle/>
          <a:p>
            <a:r>
              <a:rPr lang="en-US" sz="4000" b="1" dirty="0">
                <a:latin typeface="Corbel" panose="020B0503020204020204" pitchFamily="34" charset="0"/>
              </a:rPr>
              <a:t>SQL</a:t>
            </a:r>
          </a:p>
        </p:txBody>
      </p:sp>
      <p:sp>
        <p:nvSpPr>
          <p:cNvPr id="9" name="TextBox 8">
            <a:extLst>
              <a:ext uri="{FF2B5EF4-FFF2-40B4-BE49-F238E27FC236}">
                <a16:creationId xmlns:a16="http://schemas.microsoft.com/office/drawing/2014/main" id="{62402AC1-C033-194E-86AA-0B0F7FE54048}"/>
              </a:ext>
            </a:extLst>
          </p:cNvPr>
          <p:cNvSpPr txBox="1"/>
          <p:nvPr/>
        </p:nvSpPr>
        <p:spPr>
          <a:xfrm>
            <a:off x="1251676" y="4822956"/>
            <a:ext cx="9844087" cy="707886"/>
          </a:xfrm>
          <a:prstGeom prst="rect">
            <a:avLst/>
          </a:prstGeom>
          <a:noFill/>
        </p:spPr>
        <p:txBody>
          <a:bodyPr wrap="square" rtlCol="0">
            <a:spAutoFit/>
          </a:bodyPr>
          <a:lstStyle/>
          <a:p>
            <a:r>
              <a:rPr lang="en-US" sz="4000" b="1" dirty="0">
                <a:latin typeface="Corbel" panose="020B0503020204020204" pitchFamily="34" charset="0"/>
              </a:rPr>
              <a:t>IINQ SQL</a:t>
            </a:r>
          </a:p>
        </p:txBody>
      </p:sp>
      <p:sp>
        <p:nvSpPr>
          <p:cNvPr id="10" name="TextBox 9">
            <a:extLst>
              <a:ext uri="{FF2B5EF4-FFF2-40B4-BE49-F238E27FC236}">
                <a16:creationId xmlns:a16="http://schemas.microsoft.com/office/drawing/2014/main" id="{DF4E3D5B-D9E3-3247-9299-687627E90AAC}"/>
              </a:ext>
            </a:extLst>
          </p:cNvPr>
          <p:cNvSpPr txBox="1"/>
          <p:nvPr/>
        </p:nvSpPr>
        <p:spPr>
          <a:xfrm>
            <a:off x="1251676" y="1887704"/>
            <a:ext cx="10694506" cy="800219"/>
          </a:xfrm>
          <a:prstGeom prst="rect">
            <a:avLst/>
          </a:prstGeom>
          <a:noFill/>
        </p:spPr>
        <p:txBody>
          <a:bodyPr wrap="square" rtlCol="0">
            <a:spAutoFit/>
          </a:bodyPr>
          <a:lstStyle/>
          <a:p>
            <a:r>
              <a:rPr lang="en-US" sz="2800" dirty="0">
                <a:latin typeface="Courier New" panose="02070309020205020404" pitchFamily="49" charset="0"/>
                <a:cs typeface="Courier New" panose="02070309020205020404" pitchFamily="49" charset="0"/>
              </a:rPr>
              <a:t>DELETE FROM Dogs WHERE age &lt; 5;</a:t>
            </a:r>
          </a:p>
          <a:p>
            <a:endParaRPr lang="en-US" dirty="0"/>
          </a:p>
        </p:txBody>
      </p:sp>
      <p:sp>
        <p:nvSpPr>
          <p:cNvPr id="12" name="TextBox 11">
            <a:extLst>
              <a:ext uri="{FF2B5EF4-FFF2-40B4-BE49-F238E27FC236}">
                <a16:creationId xmlns:a16="http://schemas.microsoft.com/office/drawing/2014/main" id="{322A8C46-A899-5248-B902-A0FD7D24D9A4}"/>
              </a:ext>
            </a:extLst>
          </p:cNvPr>
          <p:cNvSpPr txBox="1"/>
          <p:nvPr/>
        </p:nvSpPr>
        <p:spPr>
          <a:xfrm>
            <a:off x="1251676" y="3621518"/>
            <a:ext cx="10694506" cy="1169551"/>
          </a:xfrm>
          <a:prstGeom prst="rect">
            <a:avLst/>
          </a:prstGeom>
          <a:noFill/>
        </p:spPr>
        <p:txBody>
          <a:bodyPr wrap="square" rtlCol="0">
            <a:spAutoFit/>
          </a:bodyPr>
          <a:lstStyle/>
          <a:p>
            <a:pPr>
              <a:lnSpc>
                <a:spcPct val="150000"/>
              </a:lnSpc>
            </a:pPr>
            <a:r>
              <a:rPr lang="en-US" sz="2800" dirty="0">
                <a:latin typeface="Courier New" panose="02070309020205020404" pitchFamily="49" charset="0"/>
                <a:cs typeface="Courier New" panose="02070309020205020404" pitchFamily="49" charset="0"/>
              </a:rPr>
              <a:t>dictionary-&gt;</a:t>
            </a:r>
            <a:r>
              <a:rPr lang="en-US" sz="2800" dirty="0" err="1">
                <a:latin typeface="Courier New" panose="02070309020205020404" pitchFamily="49" charset="0"/>
                <a:cs typeface="Courier New" panose="02070309020205020404" pitchFamily="49" charset="0"/>
              </a:rPr>
              <a:t>deleteRecord</a:t>
            </a:r>
            <a:r>
              <a:rPr lang="en-US" sz="2800" dirty="0">
                <a:latin typeface="Courier New" panose="02070309020205020404" pitchFamily="49" charset="0"/>
                <a:cs typeface="Courier New" panose="02070309020205020404" pitchFamily="49" charset="0"/>
              </a:rPr>
              <a:t>(1);</a:t>
            </a:r>
          </a:p>
          <a:p>
            <a:endParaRPr lang="en-US" sz="2800" dirty="0">
              <a:latin typeface="Courier New" panose="02070309020205020404" pitchFamily="49" charset="0"/>
              <a:cs typeface="Courier New" panose="02070309020205020404" pitchFamily="49" charset="0"/>
            </a:endParaRPr>
          </a:p>
        </p:txBody>
      </p:sp>
      <p:sp>
        <p:nvSpPr>
          <p:cNvPr id="13" name="TextBox 12">
            <a:extLst>
              <a:ext uri="{FF2B5EF4-FFF2-40B4-BE49-F238E27FC236}">
                <a16:creationId xmlns:a16="http://schemas.microsoft.com/office/drawing/2014/main" id="{D5292F41-BCB6-F245-895E-505903295D5B}"/>
              </a:ext>
            </a:extLst>
          </p:cNvPr>
          <p:cNvSpPr txBox="1"/>
          <p:nvPr/>
        </p:nvSpPr>
        <p:spPr>
          <a:xfrm>
            <a:off x="1251676" y="5724664"/>
            <a:ext cx="10919791" cy="800219"/>
          </a:xfrm>
          <a:prstGeom prst="rect">
            <a:avLst/>
          </a:prstGeom>
          <a:noFill/>
        </p:spPr>
        <p:txBody>
          <a:bodyPr wrap="square" rtlCol="0">
            <a:spAutoFit/>
          </a:bodyPr>
          <a:lstStyle/>
          <a:p>
            <a:r>
              <a:rPr lang="en-US" sz="2800" dirty="0" err="1">
                <a:latin typeface="Courier New" panose="02070309020205020404" pitchFamily="49" charset="0"/>
                <a:cs typeface="Courier New" panose="02070309020205020404" pitchFamily="49" charset="0"/>
              </a:rPr>
              <a:t>SQL_execute</a:t>
            </a:r>
            <a:r>
              <a:rPr lang="en-US" sz="2800" dirty="0">
                <a:latin typeface="Courier New" panose="02070309020205020404" pitchFamily="49" charset="0"/>
                <a:cs typeface="Courier New" panose="02070309020205020404" pitchFamily="49" charset="0"/>
              </a:rPr>
              <a:t>("DELETE FROM Dogs WHERE age &lt; 5;");</a:t>
            </a:r>
          </a:p>
          <a:p>
            <a:endParaRPr lang="en-US" dirty="0"/>
          </a:p>
        </p:txBody>
      </p:sp>
      <p:sp>
        <p:nvSpPr>
          <p:cNvPr id="2" name="Slide Number Placeholder 1">
            <a:extLst>
              <a:ext uri="{FF2B5EF4-FFF2-40B4-BE49-F238E27FC236}">
                <a16:creationId xmlns:a16="http://schemas.microsoft.com/office/drawing/2014/main" id="{5846DFEE-1888-2C4E-B9FC-31DD21C05709}"/>
              </a:ext>
            </a:extLst>
          </p:cNvPr>
          <p:cNvSpPr>
            <a:spLocks noGrp="1"/>
          </p:cNvSpPr>
          <p:nvPr>
            <p:ph type="sldNum" sz="quarter" idx="12"/>
          </p:nvPr>
        </p:nvSpPr>
        <p:spPr/>
        <p:txBody>
          <a:bodyPr/>
          <a:lstStyle/>
          <a:p>
            <a:fld id="{AD85EE57-5823-4141-84FB-94362375C639}" type="slidenum">
              <a:rPr lang="en-US" smtClean="0"/>
              <a:t>21</a:t>
            </a:fld>
            <a:endParaRPr lang="en-US"/>
          </a:p>
        </p:txBody>
      </p:sp>
      <p:cxnSp>
        <p:nvCxnSpPr>
          <p:cNvPr id="11" name="Straight Connector 10">
            <a:extLst>
              <a:ext uri="{FF2B5EF4-FFF2-40B4-BE49-F238E27FC236}">
                <a16:creationId xmlns:a16="http://schemas.microsoft.com/office/drawing/2014/main" id="{2755DF2E-CFDF-A349-BE3F-F7A3F6651C4D}"/>
              </a:ext>
            </a:extLst>
          </p:cNvPr>
          <p:cNvCxnSpPr>
            <a:cxnSpLocks/>
          </p:cNvCxnSpPr>
          <p:nvPr/>
        </p:nvCxnSpPr>
        <p:spPr>
          <a:xfrm>
            <a:off x="6557210" y="4240560"/>
            <a:ext cx="407470" cy="0"/>
          </a:xfrm>
          <a:prstGeom prst="line">
            <a:avLst/>
          </a:prstGeom>
          <a:ln w="41275">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F31B8D3E-C6BF-D442-AB86-34B9759DE6A8}"/>
              </a:ext>
            </a:extLst>
          </p:cNvPr>
          <p:cNvSpPr txBox="1"/>
          <p:nvPr/>
        </p:nvSpPr>
        <p:spPr>
          <a:xfrm>
            <a:off x="7448627" y="3871228"/>
            <a:ext cx="4245784" cy="369332"/>
          </a:xfrm>
          <a:prstGeom prst="rect">
            <a:avLst/>
          </a:prstGeom>
          <a:noFill/>
        </p:spPr>
        <p:txBody>
          <a:bodyPr wrap="square" rtlCol="0">
            <a:spAutoFit/>
          </a:bodyPr>
          <a:lstStyle/>
          <a:p>
            <a:r>
              <a:rPr lang="en-US" b="1" dirty="0">
                <a:solidFill>
                  <a:schemeClr val="tx2">
                    <a:lumMod val="50000"/>
                    <a:lumOff val="50000"/>
                  </a:schemeClr>
                </a:solidFill>
                <a:latin typeface="Cambria" panose="02040503050406030204" pitchFamily="18" charset="0"/>
              </a:rPr>
              <a:t>No WHERE condition</a:t>
            </a:r>
          </a:p>
        </p:txBody>
      </p:sp>
      <p:sp>
        <p:nvSpPr>
          <p:cNvPr id="15" name="TextBox 14">
            <a:extLst>
              <a:ext uri="{FF2B5EF4-FFF2-40B4-BE49-F238E27FC236}">
                <a16:creationId xmlns:a16="http://schemas.microsoft.com/office/drawing/2014/main" id="{A320AB98-7344-1E49-9CD2-57F3DE98FF55}"/>
              </a:ext>
            </a:extLst>
          </p:cNvPr>
          <p:cNvSpPr txBox="1"/>
          <p:nvPr/>
        </p:nvSpPr>
        <p:spPr>
          <a:xfrm>
            <a:off x="6487709" y="4331148"/>
            <a:ext cx="4245784" cy="369332"/>
          </a:xfrm>
          <a:prstGeom prst="rect">
            <a:avLst/>
          </a:prstGeom>
          <a:noFill/>
        </p:spPr>
        <p:txBody>
          <a:bodyPr wrap="square" rtlCol="0">
            <a:spAutoFit/>
          </a:bodyPr>
          <a:lstStyle/>
          <a:p>
            <a:r>
              <a:rPr lang="en-US" b="1" dirty="0">
                <a:solidFill>
                  <a:schemeClr val="tx2">
                    <a:lumMod val="50000"/>
                    <a:lumOff val="50000"/>
                  </a:schemeClr>
                </a:solidFill>
                <a:latin typeface="Cambria" panose="02040503050406030204" pitchFamily="18" charset="0"/>
              </a:rPr>
              <a:t>Key</a:t>
            </a:r>
          </a:p>
        </p:txBody>
      </p:sp>
    </p:spTree>
    <p:extLst>
      <p:ext uri="{BB962C8B-B14F-4D97-AF65-F5344CB8AC3E}">
        <p14:creationId xmlns:p14="http://schemas.microsoft.com/office/powerpoint/2010/main" val="4003425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26743A0-F8B8-B440-B0EB-E0F9377DE6E6}"/>
              </a:ext>
            </a:extLst>
          </p:cNvPr>
          <p:cNvSpPr txBox="1"/>
          <p:nvPr/>
        </p:nvSpPr>
        <p:spPr>
          <a:xfrm>
            <a:off x="1251676" y="2896899"/>
            <a:ext cx="9844087" cy="707886"/>
          </a:xfrm>
          <a:prstGeom prst="rect">
            <a:avLst/>
          </a:prstGeom>
          <a:noFill/>
        </p:spPr>
        <p:txBody>
          <a:bodyPr wrap="square" rtlCol="0">
            <a:spAutoFit/>
          </a:bodyPr>
          <a:lstStyle/>
          <a:p>
            <a:r>
              <a:rPr lang="en-US" sz="4000" b="1" dirty="0">
                <a:latin typeface="Corbel" panose="020B0503020204020204" pitchFamily="34" charset="0"/>
              </a:rPr>
              <a:t>IonDB</a:t>
            </a:r>
          </a:p>
        </p:txBody>
      </p:sp>
      <p:sp>
        <p:nvSpPr>
          <p:cNvPr id="6" name="TextBox 5">
            <a:extLst>
              <a:ext uri="{FF2B5EF4-FFF2-40B4-BE49-F238E27FC236}">
                <a16:creationId xmlns:a16="http://schemas.microsoft.com/office/drawing/2014/main" id="{6978D1E4-B1A6-9A4A-AED5-7A8BDAEB65CC}"/>
              </a:ext>
            </a:extLst>
          </p:cNvPr>
          <p:cNvSpPr txBox="1"/>
          <p:nvPr/>
        </p:nvSpPr>
        <p:spPr>
          <a:xfrm>
            <a:off x="1251677" y="139845"/>
            <a:ext cx="9844087" cy="830997"/>
          </a:xfrm>
          <a:prstGeom prst="rect">
            <a:avLst/>
          </a:prstGeom>
          <a:noFill/>
        </p:spPr>
        <p:txBody>
          <a:bodyPr wrap="square" rtlCol="0">
            <a:spAutoFit/>
          </a:bodyPr>
          <a:lstStyle/>
          <a:p>
            <a:r>
              <a:rPr lang="en-US" sz="4800" b="1" dirty="0">
                <a:latin typeface="Corbel" panose="020B0503020204020204" pitchFamily="34" charset="0"/>
              </a:rPr>
              <a:t>SELECT Statement</a:t>
            </a:r>
          </a:p>
        </p:txBody>
      </p:sp>
      <p:sp>
        <p:nvSpPr>
          <p:cNvPr id="8" name="TextBox 7">
            <a:extLst>
              <a:ext uri="{FF2B5EF4-FFF2-40B4-BE49-F238E27FC236}">
                <a16:creationId xmlns:a16="http://schemas.microsoft.com/office/drawing/2014/main" id="{EB8CA151-E8D0-AF41-9EB5-0FF2F66D8189}"/>
              </a:ext>
            </a:extLst>
          </p:cNvPr>
          <p:cNvSpPr txBox="1"/>
          <p:nvPr/>
        </p:nvSpPr>
        <p:spPr>
          <a:xfrm>
            <a:off x="1251676" y="970842"/>
            <a:ext cx="9844087" cy="707886"/>
          </a:xfrm>
          <a:prstGeom prst="rect">
            <a:avLst/>
          </a:prstGeom>
          <a:noFill/>
        </p:spPr>
        <p:txBody>
          <a:bodyPr wrap="square" rtlCol="0">
            <a:spAutoFit/>
          </a:bodyPr>
          <a:lstStyle/>
          <a:p>
            <a:r>
              <a:rPr lang="en-US" sz="4000" b="1" dirty="0">
                <a:latin typeface="Corbel" panose="020B0503020204020204" pitchFamily="34" charset="0"/>
              </a:rPr>
              <a:t>SQL</a:t>
            </a:r>
          </a:p>
        </p:txBody>
      </p:sp>
      <p:sp>
        <p:nvSpPr>
          <p:cNvPr id="9" name="TextBox 8">
            <a:extLst>
              <a:ext uri="{FF2B5EF4-FFF2-40B4-BE49-F238E27FC236}">
                <a16:creationId xmlns:a16="http://schemas.microsoft.com/office/drawing/2014/main" id="{62402AC1-C033-194E-86AA-0B0F7FE54048}"/>
              </a:ext>
            </a:extLst>
          </p:cNvPr>
          <p:cNvSpPr txBox="1"/>
          <p:nvPr/>
        </p:nvSpPr>
        <p:spPr>
          <a:xfrm>
            <a:off x="1251676" y="4822956"/>
            <a:ext cx="9844087" cy="707886"/>
          </a:xfrm>
          <a:prstGeom prst="rect">
            <a:avLst/>
          </a:prstGeom>
          <a:noFill/>
        </p:spPr>
        <p:txBody>
          <a:bodyPr wrap="square" rtlCol="0">
            <a:spAutoFit/>
          </a:bodyPr>
          <a:lstStyle/>
          <a:p>
            <a:r>
              <a:rPr lang="en-US" sz="4000" b="1" dirty="0">
                <a:latin typeface="Corbel" panose="020B0503020204020204" pitchFamily="34" charset="0"/>
              </a:rPr>
              <a:t>IINQ SQL</a:t>
            </a:r>
          </a:p>
        </p:txBody>
      </p:sp>
      <p:sp>
        <p:nvSpPr>
          <p:cNvPr id="10" name="TextBox 9">
            <a:extLst>
              <a:ext uri="{FF2B5EF4-FFF2-40B4-BE49-F238E27FC236}">
                <a16:creationId xmlns:a16="http://schemas.microsoft.com/office/drawing/2014/main" id="{DF4E3D5B-D9E3-3247-9299-687627E90AAC}"/>
              </a:ext>
            </a:extLst>
          </p:cNvPr>
          <p:cNvSpPr txBox="1"/>
          <p:nvPr/>
        </p:nvSpPr>
        <p:spPr>
          <a:xfrm>
            <a:off x="1096892" y="1887704"/>
            <a:ext cx="10694506" cy="800219"/>
          </a:xfrm>
          <a:prstGeom prst="rect">
            <a:avLst/>
          </a:prstGeom>
          <a:noFill/>
        </p:spPr>
        <p:txBody>
          <a:bodyPr wrap="square" rtlCol="0">
            <a:spAutoFit/>
          </a:bodyPr>
          <a:lstStyle/>
          <a:p>
            <a:r>
              <a:rPr lang="en-US" sz="2800" dirty="0">
                <a:latin typeface="Courier New" panose="02070309020205020404" pitchFamily="49" charset="0"/>
                <a:cs typeface="Courier New" panose="02070309020205020404" pitchFamily="49" charset="0"/>
              </a:rPr>
              <a:t>SELECT name, age FROM Dogs WHERE id &gt;= 0;</a:t>
            </a:r>
          </a:p>
          <a:p>
            <a:endParaRPr lang="en-US" dirty="0"/>
          </a:p>
        </p:txBody>
      </p:sp>
      <p:sp>
        <p:nvSpPr>
          <p:cNvPr id="12" name="TextBox 11">
            <a:extLst>
              <a:ext uri="{FF2B5EF4-FFF2-40B4-BE49-F238E27FC236}">
                <a16:creationId xmlns:a16="http://schemas.microsoft.com/office/drawing/2014/main" id="{322A8C46-A899-5248-B902-A0FD7D24D9A4}"/>
              </a:ext>
            </a:extLst>
          </p:cNvPr>
          <p:cNvSpPr txBox="1"/>
          <p:nvPr/>
        </p:nvSpPr>
        <p:spPr>
          <a:xfrm>
            <a:off x="1096892" y="3661334"/>
            <a:ext cx="11229357" cy="692497"/>
          </a:xfrm>
          <a:prstGeom prst="rect">
            <a:avLst/>
          </a:prstGeom>
          <a:noFill/>
        </p:spPr>
        <p:txBody>
          <a:bodyPr wrap="square" rtlCol="0">
            <a:spAutoFit/>
          </a:bodyPr>
          <a:lstStyle/>
          <a:p>
            <a:pPr>
              <a:lnSpc>
                <a:spcPct val="150000"/>
              </a:lnSpc>
            </a:pPr>
            <a:r>
              <a:rPr lang="en-US" sz="2600" dirty="0">
                <a:latin typeface="Courier New" panose="02070309020205020404" pitchFamily="49" charset="0"/>
                <a:cs typeface="Courier New" panose="02070309020205020404" pitchFamily="49" charset="0"/>
              </a:rPr>
              <a:t>Cursor &lt;</a:t>
            </a:r>
            <a:r>
              <a:rPr lang="en-US" sz="2600" dirty="0" err="1">
                <a:latin typeface="Courier New" panose="02070309020205020404" pitchFamily="49" charset="0"/>
                <a:cs typeface="Courier New" panose="02070309020205020404" pitchFamily="49" charset="0"/>
              </a:rPr>
              <a:t>int</a:t>
            </a:r>
            <a:r>
              <a:rPr lang="en-US" sz="2600" dirty="0">
                <a:latin typeface="Courier New" panose="02070309020205020404" pitchFamily="49" charset="0"/>
                <a:cs typeface="Courier New" panose="02070309020205020404" pitchFamily="49" charset="0"/>
              </a:rPr>
              <a:t>, </a:t>
            </a:r>
            <a:r>
              <a:rPr lang="en-US" sz="2600" dirty="0" err="1">
                <a:latin typeface="Courier New" panose="02070309020205020404" pitchFamily="49" charset="0"/>
                <a:cs typeface="Courier New" panose="02070309020205020404" pitchFamily="49" charset="0"/>
              </a:rPr>
              <a:t>ion_value_t</a:t>
            </a:r>
            <a:r>
              <a:rPr lang="en-US" sz="2600" dirty="0">
                <a:latin typeface="Courier New" panose="02070309020205020404" pitchFamily="49" charset="0"/>
                <a:cs typeface="Courier New" panose="02070309020205020404" pitchFamily="49" charset="0"/>
              </a:rPr>
              <a:t>&gt; *cursor = </a:t>
            </a:r>
            <a:r>
              <a:rPr lang="en-US" sz="2600" dirty="0" err="1">
                <a:latin typeface="Courier New" panose="02070309020205020404" pitchFamily="49" charset="0"/>
                <a:cs typeface="Courier New" panose="02070309020205020404" pitchFamily="49" charset="0"/>
              </a:rPr>
              <a:t>dict</a:t>
            </a:r>
            <a:r>
              <a:rPr lang="en-US" sz="2600" dirty="0">
                <a:latin typeface="Courier New" panose="02070309020205020404" pitchFamily="49" charset="0"/>
                <a:cs typeface="Courier New" panose="02070309020205020404" pitchFamily="49" charset="0"/>
              </a:rPr>
              <a:t>-&gt;range(0,100);</a:t>
            </a:r>
          </a:p>
        </p:txBody>
      </p:sp>
      <p:sp>
        <p:nvSpPr>
          <p:cNvPr id="13" name="TextBox 12">
            <a:extLst>
              <a:ext uri="{FF2B5EF4-FFF2-40B4-BE49-F238E27FC236}">
                <a16:creationId xmlns:a16="http://schemas.microsoft.com/office/drawing/2014/main" id="{D5292F41-BCB6-F245-895E-505903295D5B}"/>
              </a:ext>
            </a:extLst>
          </p:cNvPr>
          <p:cNvSpPr txBox="1"/>
          <p:nvPr/>
        </p:nvSpPr>
        <p:spPr>
          <a:xfrm>
            <a:off x="1251676" y="5724664"/>
            <a:ext cx="10919791" cy="1231106"/>
          </a:xfrm>
          <a:prstGeom prst="rect">
            <a:avLst/>
          </a:prstGeom>
          <a:noFill/>
        </p:spPr>
        <p:txBody>
          <a:bodyPr wrap="square" rtlCol="0">
            <a:spAutoFit/>
          </a:bodyPr>
          <a:lstStyle/>
          <a:p>
            <a:r>
              <a:rPr lang="en-US" sz="2800" dirty="0" err="1">
                <a:latin typeface="Courier New" panose="02070309020205020404" pitchFamily="49" charset="0"/>
                <a:cs typeface="Courier New" panose="02070309020205020404" pitchFamily="49" charset="0"/>
              </a:rPr>
              <a:t>iinq_result_set</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rs</a:t>
            </a:r>
            <a:r>
              <a:rPr lang="en-US" sz="2800" dirty="0">
                <a:latin typeface="Courier New" panose="02070309020205020404" pitchFamily="49" charset="0"/>
                <a:cs typeface="Courier New" panose="02070309020205020404" pitchFamily="49" charset="0"/>
              </a:rPr>
              <a:t> = </a:t>
            </a:r>
            <a:r>
              <a:rPr lang="en-US" sz="2800" dirty="0" err="1">
                <a:latin typeface="Courier New" panose="02070309020205020404" pitchFamily="49" charset="0"/>
                <a:cs typeface="Courier New" panose="02070309020205020404" pitchFamily="49" charset="0"/>
              </a:rPr>
              <a:t>SQL_select</a:t>
            </a:r>
            <a:r>
              <a:rPr lang="en-US" sz="2800" dirty="0">
                <a:latin typeface="Courier New" panose="02070309020205020404" pitchFamily="49" charset="0"/>
                <a:cs typeface="Courier New" panose="02070309020205020404" pitchFamily="49" charset="0"/>
              </a:rPr>
              <a:t>(</a:t>
            </a:r>
          </a:p>
          <a:p>
            <a:r>
              <a:rPr lang="en-US" sz="2800" dirty="0">
                <a:latin typeface="Courier New" panose="02070309020205020404" pitchFamily="49" charset="0"/>
                <a:cs typeface="Courier New" panose="02070309020205020404" pitchFamily="49" charset="0"/>
              </a:rPr>
              <a:t>"SELECT name, age FROM Dogs WHERE id &gt;= 0;");</a:t>
            </a:r>
          </a:p>
          <a:p>
            <a:endParaRPr lang="en-US" dirty="0"/>
          </a:p>
        </p:txBody>
      </p:sp>
      <p:sp>
        <p:nvSpPr>
          <p:cNvPr id="2" name="Slide Number Placeholder 1">
            <a:extLst>
              <a:ext uri="{FF2B5EF4-FFF2-40B4-BE49-F238E27FC236}">
                <a16:creationId xmlns:a16="http://schemas.microsoft.com/office/drawing/2014/main" id="{D109CF4C-4438-4549-9D66-665E3250B175}"/>
              </a:ext>
            </a:extLst>
          </p:cNvPr>
          <p:cNvSpPr>
            <a:spLocks noGrp="1"/>
          </p:cNvSpPr>
          <p:nvPr>
            <p:ph type="sldNum" sz="quarter" idx="12"/>
          </p:nvPr>
        </p:nvSpPr>
        <p:spPr/>
        <p:txBody>
          <a:bodyPr/>
          <a:lstStyle/>
          <a:p>
            <a:fld id="{AD85EE57-5823-4141-84FB-94362375C639}" type="slidenum">
              <a:rPr lang="en-US" smtClean="0"/>
              <a:t>22</a:t>
            </a:fld>
            <a:endParaRPr lang="en-US"/>
          </a:p>
        </p:txBody>
      </p:sp>
    </p:spTree>
    <p:extLst>
      <p:ext uri="{BB962C8B-B14F-4D97-AF65-F5344CB8AC3E}">
        <p14:creationId xmlns:p14="http://schemas.microsoft.com/office/powerpoint/2010/main" val="3062337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3012475-F206-8340-889C-5EB4B5877245}"/>
              </a:ext>
            </a:extLst>
          </p:cNvPr>
          <p:cNvPicPr>
            <a:picLocks noChangeAspect="1"/>
          </p:cNvPicPr>
          <p:nvPr/>
        </p:nvPicPr>
        <p:blipFill>
          <a:blip r:embed="rId3"/>
          <a:stretch>
            <a:fillRect/>
          </a:stretch>
        </p:blipFill>
        <p:spPr>
          <a:xfrm>
            <a:off x="1181099" y="821360"/>
            <a:ext cx="9829800" cy="5827246"/>
          </a:xfrm>
          <a:prstGeom prst="rect">
            <a:avLst/>
          </a:prstGeom>
          <a:ln w="34925">
            <a:solidFill>
              <a:schemeClr val="bg1"/>
            </a:solidFill>
          </a:ln>
        </p:spPr>
      </p:pic>
      <p:sp>
        <p:nvSpPr>
          <p:cNvPr id="4" name="TextBox 3">
            <a:extLst>
              <a:ext uri="{FF2B5EF4-FFF2-40B4-BE49-F238E27FC236}">
                <a16:creationId xmlns:a16="http://schemas.microsoft.com/office/drawing/2014/main" id="{501E5968-97C6-BD44-9B45-46C670DF5A91}"/>
              </a:ext>
            </a:extLst>
          </p:cNvPr>
          <p:cNvSpPr txBox="1"/>
          <p:nvPr/>
        </p:nvSpPr>
        <p:spPr>
          <a:xfrm>
            <a:off x="1039090" y="-9637"/>
            <a:ext cx="9844087" cy="830997"/>
          </a:xfrm>
          <a:prstGeom prst="rect">
            <a:avLst/>
          </a:prstGeom>
          <a:noFill/>
        </p:spPr>
        <p:txBody>
          <a:bodyPr wrap="square" rtlCol="0">
            <a:spAutoFit/>
          </a:bodyPr>
          <a:lstStyle/>
          <a:p>
            <a:r>
              <a:rPr lang="en-US" sz="4800" b="1" dirty="0">
                <a:latin typeface="Corbel" panose="020B0503020204020204" pitchFamily="34" charset="0"/>
              </a:rPr>
              <a:t>Select Architecture</a:t>
            </a:r>
          </a:p>
        </p:txBody>
      </p:sp>
      <p:sp>
        <p:nvSpPr>
          <p:cNvPr id="5" name="Rectangle 4">
            <a:extLst>
              <a:ext uri="{FF2B5EF4-FFF2-40B4-BE49-F238E27FC236}">
                <a16:creationId xmlns:a16="http://schemas.microsoft.com/office/drawing/2014/main" id="{06D8A623-5C06-3D46-98DE-1CF3F7E725EE}"/>
              </a:ext>
            </a:extLst>
          </p:cNvPr>
          <p:cNvSpPr/>
          <p:nvPr/>
        </p:nvSpPr>
        <p:spPr>
          <a:xfrm>
            <a:off x="11457708" y="0"/>
            <a:ext cx="734291" cy="6858000"/>
          </a:xfrm>
          <a:prstGeom prst="rect">
            <a:avLst/>
          </a:prstGeom>
          <a:solidFill>
            <a:schemeClr val="tx2">
              <a:lumMod val="50000"/>
              <a:lumOff val="50000"/>
            </a:schemeClr>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13D4C3E-BC9D-D147-B042-50DB26EA22AD}"/>
              </a:ext>
            </a:extLst>
          </p:cNvPr>
          <p:cNvSpPr/>
          <p:nvPr/>
        </p:nvSpPr>
        <p:spPr>
          <a:xfrm>
            <a:off x="0" y="0"/>
            <a:ext cx="734291" cy="6858000"/>
          </a:xfrm>
          <a:prstGeom prst="rect">
            <a:avLst/>
          </a:prstGeom>
          <a:solidFill>
            <a:schemeClr val="tx2">
              <a:lumMod val="50000"/>
              <a:lumOff val="50000"/>
            </a:schemeClr>
          </a:solid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A6B74691-4692-174F-AB9A-35029C2B8B6C}"/>
              </a:ext>
            </a:extLst>
          </p:cNvPr>
          <p:cNvPicPr>
            <a:picLocks noChangeAspect="1"/>
          </p:cNvPicPr>
          <p:nvPr/>
        </p:nvPicPr>
        <p:blipFill>
          <a:blip r:embed="rId4"/>
          <a:stretch>
            <a:fillRect/>
          </a:stretch>
        </p:blipFill>
        <p:spPr>
          <a:xfrm>
            <a:off x="1181099" y="821360"/>
            <a:ext cx="9829800" cy="5925362"/>
          </a:xfrm>
          <a:prstGeom prst="rect">
            <a:avLst/>
          </a:prstGeom>
        </p:spPr>
      </p:pic>
      <p:pic>
        <p:nvPicPr>
          <p:cNvPr id="11" name="Picture 10">
            <a:extLst>
              <a:ext uri="{FF2B5EF4-FFF2-40B4-BE49-F238E27FC236}">
                <a16:creationId xmlns:a16="http://schemas.microsoft.com/office/drawing/2014/main" id="{E578DAAF-B37D-AF40-BE7A-127254582D9F}"/>
              </a:ext>
            </a:extLst>
          </p:cNvPr>
          <p:cNvPicPr>
            <a:picLocks noChangeAspect="1"/>
          </p:cNvPicPr>
          <p:nvPr/>
        </p:nvPicPr>
        <p:blipFill>
          <a:blip r:embed="rId5"/>
          <a:stretch>
            <a:fillRect/>
          </a:stretch>
        </p:blipFill>
        <p:spPr>
          <a:xfrm>
            <a:off x="957694" y="821360"/>
            <a:ext cx="10276610" cy="5925362"/>
          </a:xfrm>
          <a:prstGeom prst="rect">
            <a:avLst/>
          </a:prstGeom>
        </p:spPr>
      </p:pic>
      <p:sp>
        <p:nvSpPr>
          <p:cNvPr id="12" name="Slide Number Placeholder 11">
            <a:extLst>
              <a:ext uri="{FF2B5EF4-FFF2-40B4-BE49-F238E27FC236}">
                <a16:creationId xmlns:a16="http://schemas.microsoft.com/office/drawing/2014/main" id="{EA63C1BF-3F5A-4149-B81A-9C0AC8C85F56}"/>
              </a:ext>
            </a:extLst>
          </p:cNvPr>
          <p:cNvSpPr>
            <a:spLocks noGrp="1"/>
          </p:cNvSpPr>
          <p:nvPr>
            <p:ph type="sldNum" sz="quarter" idx="12"/>
          </p:nvPr>
        </p:nvSpPr>
        <p:spPr/>
        <p:txBody>
          <a:bodyPr/>
          <a:lstStyle/>
          <a:p>
            <a:fld id="{71766878-3199-4EAB-94E7-2D6D11070E14}" type="slidenum">
              <a:rPr lang="en-US" smtClean="0"/>
              <a:pPr/>
              <a:t>23</a:t>
            </a:fld>
            <a:endParaRPr lang="en-US" dirty="0"/>
          </a:p>
        </p:txBody>
      </p:sp>
    </p:spTree>
    <p:extLst>
      <p:ext uri="{BB962C8B-B14F-4D97-AF65-F5344CB8AC3E}">
        <p14:creationId xmlns:p14="http://schemas.microsoft.com/office/powerpoint/2010/main" val="3711127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7F8337-CD03-F348-969E-742A90CCD7F2}"/>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Experimental Results</a:t>
            </a:r>
          </a:p>
        </p:txBody>
      </p:sp>
      <p:sp>
        <p:nvSpPr>
          <p:cNvPr id="6" name="Slide Number Placeholder 8">
            <a:extLst>
              <a:ext uri="{FF2B5EF4-FFF2-40B4-BE49-F238E27FC236}">
                <a16:creationId xmlns:a16="http://schemas.microsoft.com/office/drawing/2014/main" id="{EB6D8A81-EBCF-2049-A377-B049842E9777}"/>
              </a:ext>
            </a:extLst>
          </p:cNvPr>
          <p:cNvSpPr txBox="1">
            <a:spLocks/>
          </p:cNvSpPr>
          <p:nvPr/>
        </p:nvSpPr>
        <p:spPr>
          <a:xfrm>
            <a:off x="9204159" y="6391721"/>
            <a:ext cx="2819399" cy="34579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1766878-3199-4EAB-94E7-2D6D11070E14}" type="slidenum">
              <a:rPr lang="en-US" sz="1200" smtClean="0">
                <a:solidFill>
                  <a:schemeClr val="tx1">
                    <a:lumMod val="65000"/>
                    <a:lumOff val="35000"/>
                  </a:schemeClr>
                </a:solidFill>
              </a:rPr>
              <a:pPr algn="r"/>
              <a:t>24</a:t>
            </a:fld>
            <a:endParaRPr lang="en-US" sz="1200" dirty="0">
              <a:solidFill>
                <a:schemeClr val="tx1">
                  <a:lumMod val="65000"/>
                  <a:lumOff val="35000"/>
                </a:schemeClr>
              </a:solidFill>
            </a:endParaRPr>
          </a:p>
        </p:txBody>
      </p:sp>
      <p:graphicFrame>
        <p:nvGraphicFramePr>
          <p:cNvPr id="3" name="Table 2">
            <a:extLst>
              <a:ext uri="{FF2B5EF4-FFF2-40B4-BE49-F238E27FC236}">
                <a16:creationId xmlns:a16="http://schemas.microsoft.com/office/drawing/2014/main" id="{F672D631-D5C0-A84B-BD17-20AEFBCF88A9}"/>
              </a:ext>
            </a:extLst>
          </p:cNvPr>
          <p:cNvGraphicFramePr>
            <a:graphicFrameLocks noGrp="1"/>
          </p:cNvGraphicFramePr>
          <p:nvPr>
            <p:extLst>
              <p:ext uri="{D42A27DB-BD31-4B8C-83A1-F6EECF244321}">
                <p14:modId xmlns:p14="http://schemas.microsoft.com/office/powerpoint/2010/main" val="3523690774"/>
              </p:ext>
            </p:extLst>
          </p:nvPr>
        </p:nvGraphicFramePr>
        <p:xfrm>
          <a:off x="1233404" y="1677837"/>
          <a:ext cx="10168020" cy="5059680"/>
        </p:xfrm>
        <a:graphic>
          <a:graphicData uri="http://schemas.openxmlformats.org/drawingml/2006/table">
            <a:tbl>
              <a:tblPr firstRow="1" bandRow="1">
                <a:tableStyleId>{5C22544A-7EE6-4342-B048-85BDC9FD1C3A}</a:tableStyleId>
              </a:tblPr>
              <a:tblGrid>
                <a:gridCol w="2542005">
                  <a:extLst>
                    <a:ext uri="{9D8B030D-6E8A-4147-A177-3AD203B41FA5}">
                      <a16:colId xmlns:a16="http://schemas.microsoft.com/office/drawing/2014/main" val="4024575471"/>
                    </a:ext>
                  </a:extLst>
                </a:gridCol>
                <a:gridCol w="2542005">
                  <a:extLst>
                    <a:ext uri="{9D8B030D-6E8A-4147-A177-3AD203B41FA5}">
                      <a16:colId xmlns:a16="http://schemas.microsoft.com/office/drawing/2014/main" val="561197223"/>
                    </a:ext>
                  </a:extLst>
                </a:gridCol>
                <a:gridCol w="2542005">
                  <a:extLst>
                    <a:ext uri="{9D8B030D-6E8A-4147-A177-3AD203B41FA5}">
                      <a16:colId xmlns:a16="http://schemas.microsoft.com/office/drawing/2014/main" val="2318807250"/>
                    </a:ext>
                  </a:extLst>
                </a:gridCol>
                <a:gridCol w="2542005">
                  <a:extLst>
                    <a:ext uri="{9D8B030D-6E8A-4147-A177-3AD203B41FA5}">
                      <a16:colId xmlns:a16="http://schemas.microsoft.com/office/drawing/2014/main" val="2151394716"/>
                    </a:ext>
                  </a:extLst>
                </a:gridCol>
              </a:tblGrid>
              <a:tr h="370840">
                <a:tc>
                  <a:txBody>
                    <a:bodyPr/>
                    <a:lstStyle/>
                    <a:p>
                      <a:r>
                        <a:rPr lang="en-US" sz="2000" dirty="0">
                          <a:solidFill>
                            <a:schemeClr val="tx1"/>
                          </a:solidFill>
                          <a:latin typeface="Cambria" panose="02040503050406030204" pitchFamily="18" charset="0"/>
                        </a:rPr>
                        <a:t>SQL Command</a:t>
                      </a:r>
                    </a:p>
                  </a:txBody>
                  <a:tcPr/>
                </a:tc>
                <a:tc>
                  <a:txBody>
                    <a:bodyPr/>
                    <a:lstStyle/>
                    <a:p>
                      <a:r>
                        <a:rPr lang="en-US" sz="2000" dirty="0">
                          <a:solidFill>
                            <a:schemeClr val="tx1"/>
                          </a:solidFill>
                          <a:latin typeface="Cambria" panose="02040503050406030204" pitchFamily="18" charset="0"/>
                        </a:rPr>
                        <a:t>Test Specifications</a:t>
                      </a:r>
                    </a:p>
                  </a:txBody>
                  <a:tcPr/>
                </a:tc>
                <a:tc>
                  <a:txBody>
                    <a:bodyPr/>
                    <a:lstStyle/>
                    <a:p>
                      <a:r>
                        <a:rPr lang="en-US" sz="2000" dirty="0">
                          <a:solidFill>
                            <a:schemeClr val="tx1"/>
                          </a:solidFill>
                          <a:latin typeface="Cambria" panose="02040503050406030204" pitchFamily="18" charset="0"/>
                        </a:rPr>
                        <a:t>Mean Performance Time (ms)</a:t>
                      </a:r>
                    </a:p>
                  </a:txBody>
                  <a:tcPr/>
                </a:tc>
                <a:tc>
                  <a:txBody>
                    <a:bodyPr/>
                    <a:lstStyle/>
                    <a:p>
                      <a:r>
                        <a:rPr lang="en-US" sz="2000" dirty="0">
                          <a:solidFill>
                            <a:schemeClr val="tx1"/>
                          </a:solidFill>
                          <a:latin typeface="Cambria" panose="02040503050406030204" pitchFamily="18" charset="0"/>
                        </a:rPr>
                        <a:t>Standard Deviation of Performance Time (ms)</a:t>
                      </a:r>
                    </a:p>
                  </a:txBody>
                  <a:tcPr/>
                </a:tc>
                <a:extLst>
                  <a:ext uri="{0D108BD9-81ED-4DB2-BD59-A6C34878D82A}">
                    <a16:rowId xmlns:a16="http://schemas.microsoft.com/office/drawing/2014/main" val="3133341436"/>
                  </a:ext>
                </a:extLst>
              </a:tr>
              <a:tr h="370840">
                <a:tc>
                  <a:txBody>
                    <a:bodyPr/>
                    <a:lstStyle/>
                    <a:p>
                      <a:r>
                        <a:rPr lang="en-US" dirty="0">
                          <a:latin typeface="Cambria" panose="02040503050406030204" pitchFamily="18" charset="0"/>
                        </a:rPr>
                        <a:t>INSERT</a:t>
                      </a:r>
                    </a:p>
                  </a:txBody>
                  <a:tcPr/>
                </a:tc>
                <a:tc>
                  <a:txBody>
                    <a:bodyPr/>
                    <a:lstStyle/>
                    <a:p>
                      <a:endParaRPr lang="en-US" dirty="0">
                        <a:latin typeface="Cambria" panose="02040503050406030204" pitchFamily="18" charset="0"/>
                      </a:endParaRPr>
                    </a:p>
                  </a:txBody>
                  <a:tcPr/>
                </a:tc>
                <a:tc>
                  <a:txBody>
                    <a:bodyPr/>
                    <a:lstStyle/>
                    <a:p>
                      <a:r>
                        <a:rPr lang="en-US" dirty="0">
                          <a:latin typeface="Cambria" panose="02040503050406030204" pitchFamily="18" charset="0"/>
                        </a:rPr>
                        <a:t>350.45</a:t>
                      </a:r>
                    </a:p>
                  </a:txBody>
                  <a:tcPr/>
                </a:tc>
                <a:tc>
                  <a:txBody>
                    <a:bodyPr/>
                    <a:lstStyle/>
                    <a:p>
                      <a:r>
                        <a:rPr lang="en-US" dirty="0">
                          <a:latin typeface="Cambria" panose="02040503050406030204" pitchFamily="18" charset="0"/>
                        </a:rPr>
                        <a:t>22.22</a:t>
                      </a:r>
                    </a:p>
                  </a:txBody>
                  <a:tcPr/>
                </a:tc>
                <a:extLst>
                  <a:ext uri="{0D108BD9-81ED-4DB2-BD59-A6C34878D82A}">
                    <a16:rowId xmlns:a16="http://schemas.microsoft.com/office/drawing/2014/main" val="1709616144"/>
                  </a:ext>
                </a:extLst>
              </a:tr>
              <a:tr h="370840">
                <a:tc>
                  <a:txBody>
                    <a:bodyPr/>
                    <a:lstStyle/>
                    <a:p>
                      <a:r>
                        <a:rPr lang="en-US" dirty="0">
                          <a:latin typeface="Cambria" panose="02040503050406030204" pitchFamily="18" charset="0"/>
                        </a:rPr>
                        <a:t>INSERT</a:t>
                      </a:r>
                    </a:p>
                  </a:txBody>
                  <a:tcPr/>
                </a:tc>
                <a:tc>
                  <a:txBody>
                    <a:bodyPr/>
                    <a:lstStyle/>
                    <a:p>
                      <a:r>
                        <a:rPr lang="en-US" sz="1200" dirty="0">
                          <a:latin typeface="Cambria" panose="02040503050406030204" pitchFamily="18" charset="0"/>
                        </a:rPr>
                        <a:t>Prepared Statement</a:t>
                      </a:r>
                    </a:p>
                  </a:txBody>
                  <a:tcPr/>
                </a:tc>
                <a:tc>
                  <a:txBody>
                    <a:bodyPr/>
                    <a:lstStyle/>
                    <a:p>
                      <a:r>
                        <a:rPr lang="en-US" dirty="0">
                          <a:latin typeface="Cambria" panose="02040503050406030204" pitchFamily="18" charset="0"/>
                        </a:rPr>
                        <a:t>354.99</a:t>
                      </a:r>
                    </a:p>
                  </a:txBody>
                  <a:tcPr/>
                </a:tc>
                <a:tc>
                  <a:txBody>
                    <a:bodyPr/>
                    <a:lstStyle/>
                    <a:p>
                      <a:r>
                        <a:rPr lang="en-US" dirty="0">
                          <a:latin typeface="Cambria" panose="02040503050406030204" pitchFamily="18" charset="0"/>
                        </a:rPr>
                        <a:t>47.29</a:t>
                      </a:r>
                    </a:p>
                  </a:txBody>
                  <a:tcPr/>
                </a:tc>
                <a:extLst>
                  <a:ext uri="{0D108BD9-81ED-4DB2-BD59-A6C34878D82A}">
                    <a16:rowId xmlns:a16="http://schemas.microsoft.com/office/drawing/2014/main" val="909702981"/>
                  </a:ext>
                </a:extLst>
              </a:tr>
              <a:tr h="370840">
                <a:tc>
                  <a:txBody>
                    <a:bodyPr/>
                    <a:lstStyle/>
                    <a:p>
                      <a:r>
                        <a:rPr lang="en-US" dirty="0">
                          <a:latin typeface="Cambria" panose="02040503050406030204" pitchFamily="18" charset="0"/>
                        </a:rPr>
                        <a:t>UPDATE</a:t>
                      </a:r>
                    </a:p>
                  </a:txBody>
                  <a:tcPr/>
                </a:tc>
                <a:tc>
                  <a:txBody>
                    <a:bodyPr/>
                    <a:lstStyle/>
                    <a:p>
                      <a:r>
                        <a:rPr lang="en-US" sz="1200" dirty="0">
                          <a:latin typeface="Cambria" panose="02040503050406030204" pitchFamily="18" charset="0"/>
                        </a:rPr>
                        <a:t>1 Field to update, </a:t>
                      </a:r>
                    </a:p>
                    <a:p>
                      <a:r>
                        <a:rPr lang="en-US" sz="1200" dirty="0">
                          <a:latin typeface="Cambria" panose="02040503050406030204" pitchFamily="18" charset="0"/>
                        </a:rPr>
                        <a:t>1 WHERE condition</a:t>
                      </a:r>
                    </a:p>
                  </a:txBody>
                  <a:tcPr/>
                </a:tc>
                <a:tc>
                  <a:txBody>
                    <a:bodyPr/>
                    <a:lstStyle/>
                    <a:p>
                      <a:r>
                        <a:rPr lang="en-US" dirty="0">
                          <a:latin typeface="Cambria" panose="02040503050406030204" pitchFamily="18" charset="0"/>
                        </a:rPr>
                        <a:t>4066.14</a:t>
                      </a:r>
                    </a:p>
                  </a:txBody>
                  <a:tcPr/>
                </a:tc>
                <a:tc>
                  <a:txBody>
                    <a:bodyPr/>
                    <a:lstStyle/>
                    <a:p>
                      <a:r>
                        <a:rPr lang="en-US" dirty="0">
                          <a:latin typeface="Cambria" panose="02040503050406030204" pitchFamily="18" charset="0"/>
                        </a:rPr>
                        <a:t>1135.43</a:t>
                      </a:r>
                    </a:p>
                  </a:txBody>
                  <a:tcPr/>
                </a:tc>
                <a:extLst>
                  <a:ext uri="{0D108BD9-81ED-4DB2-BD59-A6C34878D82A}">
                    <a16:rowId xmlns:a16="http://schemas.microsoft.com/office/drawing/2014/main" val="3925364758"/>
                  </a:ext>
                </a:extLst>
              </a:tr>
              <a:tr h="370840">
                <a:tc>
                  <a:txBody>
                    <a:bodyPr/>
                    <a:lstStyle/>
                    <a:p>
                      <a:r>
                        <a:rPr lang="en-US" dirty="0">
                          <a:latin typeface="Cambria" panose="02040503050406030204" pitchFamily="18" charset="0"/>
                        </a:rPr>
                        <a:t>UPDATE</a:t>
                      </a:r>
                    </a:p>
                  </a:txBody>
                  <a:tcPr/>
                </a:tc>
                <a:tc>
                  <a:txBody>
                    <a:bodyPr/>
                    <a:lstStyle/>
                    <a:p>
                      <a:r>
                        <a:rPr lang="en-US" sz="1200" dirty="0">
                          <a:latin typeface="Cambria" panose="02040503050406030204" pitchFamily="18" charset="0"/>
                        </a:rPr>
                        <a:t>1 Field to update, </a:t>
                      </a:r>
                    </a:p>
                    <a:p>
                      <a:r>
                        <a:rPr lang="en-US" sz="1200" dirty="0">
                          <a:latin typeface="Cambria" panose="02040503050406030204" pitchFamily="18" charset="0"/>
                        </a:rPr>
                        <a:t>3 WHERE conditions</a:t>
                      </a:r>
                    </a:p>
                  </a:txBody>
                  <a:tcPr/>
                </a:tc>
                <a:tc>
                  <a:txBody>
                    <a:bodyPr/>
                    <a:lstStyle/>
                    <a:p>
                      <a:r>
                        <a:rPr lang="en-US" dirty="0">
                          <a:latin typeface="Cambria" panose="02040503050406030204" pitchFamily="18" charset="0"/>
                        </a:rPr>
                        <a:t>4025.1</a:t>
                      </a:r>
                    </a:p>
                  </a:txBody>
                  <a:tcPr/>
                </a:tc>
                <a:tc>
                  <a:txBody>
                    <a:bodyPr/>
                    <a:lstStyle/>
                    <a:p>
                      <a:r>
                        <a:rPr lang="en-US" dirty="0">
                          <a:latin typeface="Cambria" panose="02040503050406030204" pitchFamily="18" charset="0"/>
                        </a:rPr>
                        <a:t>1118.43</a:t>
                      </a:r>
                    </a:p>
                  </a:txBody>
                  <a:tcPr/>
                </a:tc>
                <a:extLst>
                  <a:ext uri="{0D108BD9-81ED-4DB2-BD59-A6C34878D82A}">
                    <a16:rowId xmlns:a16="http://schemas.microsoft.com/office/drawing/2014/main" val="448808237"/>
                  </a:ext>
                </a:extLst>
              </a:tr>
              <a:tr h="370840">
                <a:tc>
                  <a:txBody>
                    <a:bodyPr/>
                    <a:lstStyle/>
                    <a:p>
                      <a:r>
                        <a:rPr lang="en-US" dirty="0">
                          <a:latin typeface="Cambria" panose="02040503050406030204" pitchFamily="18" charset="0"/>
                        </a:rPr>
                        <a:t>UPDATE</a:t>
                      </a:r>
                    </a:p>
                  </a:txBody>
                  <a:tcPr/>
                </a:tc>
                <a:tc>
                  <a:txBody>
                    <a:bodyPr/>
                    <a:lstStyle/>
                    <a:p>
                      <a:r>
                        <a:rPr lang="en-US" sz="1200" dirty="0">
                          <a:latin typeface="Cambria" panose="02040503050406030204" pitchFamily="18" charset="0"/>
                        </a:rPr>
                        <a:t>3 Fields to update, </a:t>
                      </a:r>
                    </a:p>
                    <a:p>
                      <a:r>
                        <a:rPr lang="en-US" sz="1200" dirty="0">
                          <a:latin typeface="Cambria" panose="02040503050406030204" pitchFamily="18" charset="0"/>
                        </a:rPr>
                        <a:t>1 WHERE condition</a:t>
                      </a:r>
                    </a:p>
                  </a:txBody>
                  <a:tcPr/>
                </a:tc>
                <a:tc>
                  <a:txBody>
                    <a:bodyPr/>
                    <a:lstStyle/>
                    <a:p>
                      <a:r>
                        <a:rPr lang="en-US" dirty="0">
                          <a:latin typeface="Cambria" panose="02040503050406030204" pitchFamily="18" charset="0"/>
                        </a:rPr>
                        <a:t>4066.41</a:t>
                      </a:r>
                    </a:p>
                  </a:txBody>
                  <a:tcPr/>
                </a:tc>
                <a:tc>
                  <a:txBody>
                    <a:bodyPr/>
                    <a:lstStyle/>
                    <a:p>
                      <a:r>
                        <a:rPr lang="en-US" dirty="0">
                          <a:latin typeface="Cambria" panose="02040503050406030204" pitchFamily="18" charset="0"/>
                        </a:rPr>
                        <a:t>1135.15</a:t>
                      </a:r>
                    </a:p>
                  </a:txBody>
                  <a:tcPr/>
                </a:tc>
                <a:extLst>
                  <a:ext uri="{0D108BD9-81ED-4DB2-BD59-A6C34878D82A}">
                    <a16:rowId xmlns:a16="http://schemas.microsoft.com/office/drawing/2014/main" val="769294907"/>
                  </a:ext>
                </a:extLst>
              </a:tr>
              <a:tr h="370840">
                <a:tc>
                  <a:txBody>
                    <a:bodyPr/>
                    <a:lstStyle/>
                    <a:p>
                      <a:r>
                        <a:rPr lang="en-US" dirty="0">
                          <a:latin typeface="Cambria" panose="02040503050406030204" pitchFamily="18" charset="0"/>
                        </a:rPr>
                        <a:t>UPDATE</a:t>
                      </a:r>
                    </a:p>
                  </a:txBody>
                  <a:tcPr/>
                </a:tc>
                <a:tc>
                  <a:txBody>
                    <a:bodyPr/>
                    <a:lstStyle/>
                    <a:p>
                      <a:r>
                        <a:rPr lang="en-US" sz="1200" dirty="0">
                          <a:latin typeface="Cambria" panose="02040503050406030204" pitchFamily="18" charset="0"/>
                        </a:rPr>
                        <a:t>3 Fields to update, </a:t>
                      </a:r>
                    </a:p>
                    <a:p>
                      <a:r>
                        <a:rPr lang="en-US" sz="1200" dirty="0">
                          <a:latin typeface="Cambria" panose="02040503050406030204" pitchFamily="18" charset="0"/>
                        </a:rPr>
                        <a:t>3 WHERE conditions</a:t>
                      </a:r>
                    </a:p>
                  </a:txBody>
                  <a:tcPr/>
                </a:tc>
                <a:tc>
                  <a:txBody>
                    <a:bodyPr/>
                    <a:lstStyle/>
                    <a:p>
                      <a:r>
                        <a:rPr lang="en-US" dirty="0">
                          <a:latin typeface="Cambria" panose="02040503050406030204" pitchFamily="18" charset="0"/>
                        </a:rPr>
                        <a:t>4199.41</a:t>
                      </a:r>
                    </a:p>
                  </a:txBody>
                  <a:tcPr/>
                </a:tc>
                <a:tc>
                  <a:txBody>
                    <a:bodyPr/>
                    <a:lstStyle/>
                    <a:p>
                      <a:r>
                        <a:rPr lang="en-US" dirty="0">
                          <a:latin typeface="Cambria" panose="02040503050406030204" pitchFamily="18" charset="0"/>
                        </a:rPr>
                        <a:t>1197.64</a:t>
                      </a:r>
                    </a:p>
                  </a:txBody>
                  <a:tcPr/>
                </a:tc>
                <a:extLst>
                  <a:ext uri="{0D108BD9-81ED-4DB2-BD59-A6C34878D82A}">
                    <a16:rowId xmlns:a16="http://schemas.microsoft.com/office/drawing/2014/main" val="2490793461"/>
                  </a:ext>
                </a:extLst>
              </a:tr>
              <a:tr h="370840">
                <a:tc>
                  <a:txBody>
                    <a:bodyPr/>
                    <a:lstStyle/>
                    <a:p>
                      <a:r>
                        <a:rPr lang="en-US" dirty="0">
                          <a:latin typeface="Cambria" panose="02040503050406030204" pitchFamily="18" charset="0"/>
                        </a:rPr>
                        <a:t>DELETE</a:t>
                      </a:r>
                    </a:p>
                  </a:txBody>
                  <a:tcPr/>
                </a:tc>
                <a:tc>
                  <a:txBody>
                    <a:bodyPr/>
                    <a:lstStyle/>
                    <a:p>
                      <a:r>
                        <a:rPr lang="en-US" sz="1200" dirty="0">
                          <a:latin typeface="Cambria" panose="02040503050406030204" pitchFamily="18" charset="0"/>
                        </a:rPr>
                        <a:t>1 WHERE condition</a:t>
                      </a:r>
                    </a:p>
                  </a:txBody>
                  <a:tcPr/>
                </a:tc>
                <a:tc>
                  <a:txBody>
                    <a:bodyPr/>
                    <a:lstStyle/>
                    <a:p>
                      <a:r>
                        <a:rPr lang="en-US" dirty="0">
                          <a:latin typeface="Cambria" panose="02040503050406030204" pitchFamily="18" charset="0"/>
                        </a:rPr>
                        <a:t>4114.29</a:t>
                      </a:r>
                    </a:p>
                  </a:txBody>
                  <a:tcPr/>
                </a:tc>
                <a:tc>
                  <a:txBody>
                    <a:bodyPr/>
                    <a:lstStyle/>
                    <a:p>
                      <a:r>
                        <a:rPr lang="en-US" dirty="0">
                          <a:latin typeface="Cambria" panose="02040503050406030204" pitchFamily="18" charset="0"/>
                        </a:rPr>
                        <a:t>1181.28</a:t>
                      </a:r>
                    </a:p>
                  </a:txBody>
                  <a:tcPr/>
                </a:tc>
                <a:extLst>
                  <a:ext uri="{0D108BD9-81ED-4DB2-BD59-A6C34878D82A}">
                    <a16:rowId xmlns:a16="http://schemas.microsoft.com/office/drawing/2014/main" val="3662806262"/>
                  </a:ext>
                </a:extLst>
              </a:tr>
              <a:tr h="370840">
                <a:tc>
                  <a:txBody>
                    <a:bodyPr/>
                    <a:lstStyle/>
                    <a:p>
                      <a:r>
                        <a:rPr lang="en-US" dirty="0">
                          <a:latin typeface="Cambria" panose="02040503050406030204" pitchFamily="18" charset="0"/>
                        </a:rPr>
                        <a:t>DELETE</a:t>
                      </a:r>
                    </a:p>
                  </a:txBody>
                  <a:tcPr/>
                </a:tc>
                <a:tc>
                  <a:txBody>
                    <a:bodyPr/>
                    <a:lstStyle/>
                    <a:p>
                      <a:r>
                        <a:rPr lang="en-US" sz="1200" dirty="0">
                          <a:latin typeface="Cambria" panose="02040503050406030204" pitchFamily="18" charset="0"/>
                        </a:rPr>
                        <a:t>3 WHERE conditions</a:t>
                      </a:r>
                    </a:p>
                  </a:txBody>
                  <a:tcPr/>
                </a:tc>
                <a:tc>
                  <a:txBody>
                    <a:bodyPr/>
                    <a:lstStyle/>
                    <a:p>
                      <a:r>
                        <a:rPr lang="en-US" dirty="0">
                          <a:latin typeface="Cambria" panose="02040503050406030204" pitchFamily="18" charset="0"/>
                        </a:rPr>
                        <a:t>4128.93</a:t>
                      </a:r>
                    </a:p>
                  </a:txBody>
                  <a:tcPr/>
                </a:tc>
                <a:tc>
                  <a:txBody>
                    <a:bodyPr/>
                    <a:lstStyle/>
                    <a:p>
                      <a:r>
                        <a:rPr lang="en-US" dirty="0">
                          <a:latin typeface="Cambria" panose="02040503050406030204" pitchFamily="18" charset="0"/>
                        </a:rPr>
                        <a:t>1189.18</a:t>
                      </a:r>
                    </a:p>
                  </a:txBody>
                  <a:tcPr/>
                </a:tc>
                <a:extLst>
                  <a:ext uri="{0D108BD9-81ED-4DB2-BD59-A6C34878D82A}">
                    <a16:rowId xmlns:a16="http://schemas.microsoft.com/office/drawing/2014/main" val="1941532608"/>
                  </a:ext>
                </a:extLst>
              </a:tr>
              <a:tr h="370840">
                <a:tc>
                  <a:txBody>
                    <a:bodyPr/>
                    <a:lstStyle/>
                    <a:p>
                      <a:r>
                        <a:rPr lang="en-US" dirty="0">
                          <a:latin typeface="Cambria" panose="02040503050406030204" pitchFamily="18" charset="0"/>
                        </a:rPr>
                        <a:t>SELECT</a:t>
                      </a:r>
                    </a:p>
                  </a:txBody>
                  <a:tcPr/>
                </a:tc>
                <a:tc>
                  <a:txBody>
                    <a:bodyPr/>
                    <a:lstStyle/>
                    <a:p>
                      <a:r>
                        <a:rPr lang="en-US" sz="1200" dirty="0">
                          <a:latin typeface="Cambria" panose="02040503050406030204" pitchFamily="18" charset="0"/>
                        </a:rPr>
                        <a:t>1 WHERE condition</a:t>
                      </a:r>
                    </a:p>
                  </a:txBody>
                  <a:tcPr/>
                </a:tc>
                <a:tc>
                  <a:txBody>
                    <a:bodyPr/>
                    <a:lstStyle/>
                    <a:p>
                      <a:r>
                        <a:rPr lang="en-US" dirty="0">
                          <a:latin typeface="Cambria" panose="02040503050406030204" pitchFamily="18" charset="0"/>
                        </a:rPr>
                        <a:t>3439.19</a:t>
                      </a:r>
                    </a:p>
                  </a:txBody>
                  <a:tcPr/>
                </a:tc>
                <a:tc>
                  <a:txBody>
                    <a:bodyPr/>
                    <a:lstStyle/>
                    <a:p>
                      <a:r>
                        <a:rPr lang="en-US" dirty="0">
                          <a:latin typeface="Cambria" panose="02040503050406030204" pitchFamily="18" charset="0"/>
                        </a:rPr>
                        <a:t>841.82</a:t>
                      </a:r>
                    </a:p>
                  </a:txBody>
                  <a:tcPr/>
                </a:tc>
                <a:extLst>
                  <a:ext uri="{0D108BD9-81ED-4DB2-BD59-A6C34878D82A}">
                    <a16:rowId xmlns:a16="http://schemas.microsoft.com/office/drawing/2014/main" val="735755845"/>
                  </a:ext>
                </a:extLst>
              </a:tr>
              <a:tr h="370840">
                <a:tc>
                  <a:txBody>
                    <a:bodyPr/>
                    <a:lstStyle/>
                    <a:p>
                      <a:r>
                        <a:rPr lang="en-US" dirty="0">
                          <a:latin typeface="Cambria" panose="02040503050406030204" pitchFamily="18" charset="0"/>
                        </a:rPr>
                        <a:t>SELECT</a:t>
                      </a:r>
                    </a:p>
                  </a:txBody>
                  <a:tcPr/>
                </a:tc>
                <a:tc>
                  <a:txBody>
                    <a:bodyPr/>
                    <a:lstStyle/>
                    <a:p>
                      <a:r>
                        <a:rPr lang="en-US" sz="1200" dirty="0">
                          <a:latin typeface="Cambria" panose="02040503050406030204" pitchFamily="18" charset="0"/>
                        </a:rPr>
                        <a:t>3 WHERE conditions</a:t>
                      </a:r>
                    </a:p>
                  </a:txBody>
                  <a:tcPr/>
                </a:tc>
                <a:tc>
                  <a:txBody>
                    <a:bodyPr/>
                    <a:lstStyle/>
                    <a:p>
                      <a:r>
                        <a:rPr lang="en-US" dirty="0">
                          <a:latin typeface="Cambria" panose="02040503050406030204" pitchFamily="18" charset="0"/>
                        </a:rPr>
                        <a:t>3470.17</a:t>
                      </a:r>
                    </a:p>
                  </a:txBody>
                  <a:tcPr/>
                </a:tc>
                <a:tc>
                  <a:txBody>
                    <a:bodyPr/>
                    <a:lstStyle/>
                    <a:p>
                      <a:r>
                        <a:rPr lang="en-US" dirty="0">
                          <a:latin typeface="Cambria" panose="02040503050406030204" pitchFamily="18" charset="0"/>
                        </a:rPr>
                        <a:t>856.49</a:t>
                      </a:r>
                    </a:p>
                  </a:txBody>
                  <a:tcPr/>
                </a:tc>
                <a:extLst>
                  <a:ext uri="{0D108BD9-81ED-4DB2-BD59-A6C34878D82A}">
                    <a16:rowId xmlns:a16="http://schemas.microsoft.com/office/drawing/2014/main" val="601403805"/>
                  </a:ext>
                </a:extLst>
              </a:tr>
            </a:tbl>
          </a:graphicData>
        </a:graphic>
      </p:graphicFrame>
    </p:spTree>
    <p:extLst>
      <p:ext uri="{BB962C8B-B14F-4D97-AF65-F5344CB8AC3E}">
        <p14:creationId xmlns:p14="http://schemas.microsoft.com/office/powerpoint/2010/main" val="2105368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7F8337-CD03-F348-969E-742A90CCD7F2}"/>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Experimental Results</a:t>
            </a:r>
          </a:p>
        </p:txBody>
      </p:sp>
      <p:pic>
        <p:nvPicPr>
          <p:cNvPr id="4" name="Picture 3">
            <a:extLst>
              <a:ext uri="{FF2B5EF4-FFF2-40B4-BE49-F238E27FC236}">
                <a16:creationId xmlns:a16="http://schemas.microsoft.com/office/drawing/2014/main" id="{DC3CAE8A-249E-DA44-8B63-7A82BC60FEE5}"/>
              </a:ext>
            </a:extLst>
          </p:cNvPr>
          <p:cNvPicPr>
            <a:picLocks noChangeAspect="1"/>
          </p:cNvPicPr>
          <p:nvPr/>
        </p:nvPicPr>
        <p:blipFill>
          <a:blip r:embed="rId3"/>
          <a:stretch>
            <a:fillRect/>
          </a:stretch>
        </p:blipFill>
        <p:spPr>
          <a:xfrm>
            <a:off x="2553434" y="1680162"/>
            <a:ext cx="7851892" cy="4582093"/>
          </a:xfrm>
          <a:prstGeom prst="rect">
            <a:avLst/>
          </a:prstGeom>
        </p:spPr>
      </p:pic>
      <p:sp>
        <p:nvSpPr>
          <p:cNvPr id="5" name="TextBox 4">
            <a:extLst>
              <a:ext uri="{FF2B5EF4-FFF2-40B4-BE49-F238E27FC236}">
                <a16:creationId xmlns:a16="http://schemas.microsoft.com/office/drawing/2014/main" id="{AE3E6605-97E4-DA40-9E1D-1EC8B5A8D5DE}"/>
              </a:ext>
            </a:extLst>
          </p:cNvPr>
          <p:cNvSpPr txBox="1"/>
          <p:nvPr/>
        </p:nvSpPr>
        <p:spPr>
          <a:xfrm>
            <a:off x="3784671" y="6262255"/>
            <a:ext cx="5389418" cy="369332"/>
          </a:xfrm>
          <a:prstGeom prst="rect">
            <a:avLst/>
          </a:prstGeom>
          <a:noFill/>
        </p:spPr>
        <p:txBody>
          <a:bodyPr wrap="square" rtlCol="0">
            <a:spAutoFit/>
          </a:bodyPr>
          <a:lstStyle/>
          <a:p>
            <a:r>
              <a:rPr lang="en-US" dirty="0">
                <a:latin typeface="Cambria" panose="02040503050406030204" pitchFamily="18" charset="0"/>
              </a:rPr>
              <a:t>Mean: 4066.14 ms, Standard Deviation: 1135.43 ms</a:t>
            </a:r>
          </a:p>
        </p:txBody>
      </p:sp>
      <p:sp>
        <p:nvSpPr>
          <p:cNvPr id="6" name="Slide Number Placeholder 8">
            <a:extLst>
              <a:ext uri="{FF2B5EF4-FFF2-40B4-BE49-F238E27FC236}">
                <a16:creationId xmlns:a16="http://schemas.microsoft.com/office/drawing/2014/main" id="{EB6D8A81-EBCF-2049-A377-B049842E9777}"/>
              </a:ext>
            </a:extLst>
          </p:cNvPr>
          <p:cNvSpPr txBox="1">
            <a:spLocks/>
          </p:cNvSpPr>
          <p:nvPr/>
        </p:nvSpPr>
        <p:spPr>
          <a:xfrm>
            <a:off x="8610601" y="6375679"/>
            <a:ext cx="2819399" cy="34579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1766878-3199-4EAB-94E7-2D6D11070E14}" type="slidenum">
              <a:rPr lang="en-US" sz="1200" smtClean="0">
                <a:solidFill>
                  <a:schemeClr val="tx1">
                    <a:lumMod val="65000"/>
                    <a:lumOff val="35000"/>
                  </a:schemeClr>
                </a:solidFill>
              </a:rPr>
              <a:pPr algn="r"/>
              <a:t>25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875323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7F8337-CD03-F348-969E-742A90CCD7F2}"/>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Experimental Results</a:t>
            </a:r>
          </a:p>
        </p:txBody>
      </p:sp>
      <p:pic>
        <p:nvPicPr>
          <p:cNvPr id="4" name="Picture 3">
            <a:extLst>
              <a:ext uri="{FF2B5EF4-FFF2-40B4-BE49-F238E27FC236}">
                <a16:creationId xmlns:a16="http://schemas.microsoft.com/office/drawing/2014/main" id="{DC3CAE8A-249E-DA44-8B63-7A82BC60FEE5}"/>
              </a:ext>
            </a:extLst>
          </p:cNvPr>
          <p:cNvPicPr>
            <a:picLocks noChangeAspect="1"/>
          </p:cNvPicPr>
          <p:nvPr/>
        </p:nvPicPr>
        <p:blipFill>
          <a:blip r:embed="rId3"/>
          <a:stretch>
            <a:fillRect/>
          </a:stretch>
        </p:blipFill>
        <p:spPr>
          <a:xfrm>
            <a:off x="2553434" y="1680162"/>
            <a:ext cx="7851892" cy="4582093"/>
          </a:xfrm>
          <a:prstGeom prst="rect">
            <a:avLst/>
          </a:prstGeom>
        </p:spPr>
      </p:pic>
      <p:sp>
        <p:nvSpPr>
          <p:cNvPr id="5" name="TextBox 4">
            <a:extLst>
              <a:ext uri="{FF2B5EF4-FFF2-40B4-BE49-F238E27FC236}">
                <a16:creationId xmlns:a16="http://schemas.microsoft.com/office/drawing/2014/main" id="{AE3E6605-97E4-DA40-9E1D-1EC8B5A8D5DE}"/>
              </a:ext>
            </a:extLst>
          </p:cNvPr>
          <p:cNvSpPr txBox="1"/>
          <p:nvPr/>
        </p:nvSpPr>
        <p:spPr>
          <a:xfrm>
            <a:off x="3784671" y="6262255"/>
            <a:ext cx="5389418" cy="369332"/>
          </a:xfrm>
          <a:prstGeom prst="rect">
            <a:avLst/>
          </a:prstGeom>
          <a:noFill/>
        </p:spPr>
        <p:txBody>
          <a:bodyPr wrap="square" rtlCol="0">
            <a:spAutoFit/>
          </a:bodyPr>
          <a:lstStyle/>
          <a:p>
            <a:r>
              <a:rPr lang="en-US" dirty="0">
                <a:latin typeface="Cambria" panose="02040503050406030204" pitchFamily="18" charset="0"/>
              </a:rPr>
              <a:t>Mean: 4199.41 ms, Standard Deviation: 1197.64 ms</a:t>
            </a:r>
          </a:p>
        </p:txBody>
      </p:sp>
      <p:pic>
        <p:nvPicPr>
          <p:cNvPr id="6" name="Picture 5">
            <a:extLst>
              <a:ext uri="{FF2B5EF4-FFF2-40B4-BE49-F238E27FC236}">
                <a16:creationId xmlns:a16="http://schemas.microsoft.com/office/drawing/2014/main" id="{4B220C78-11DF-784F-8A50-7438392351B9}"/>
              </a:ext>
            </a:extLst>
          </p:cNvPr>
          <p:cNvPicPr>
            <a:picLocks noChangeAspect="1"/>
          </p:cNvPicPr>
          <p:nvPr/>
        </p:nvPicPr>
        <p:blipFill>
          <a:blip r:embed="rId4"/>
          <a:stretch>
            <a:fillRect/>
          </a:stretch>
        </p:blipFill>
        <p:spPr>
          <a:xfrm>
            <a:off x="2553434" y="1680162"/>
            <a:ext cx="7851892" cy="4623282"/>
          </a:xfrm>
          <a:prstGeom prst="rect">
            <a:avLst/>
          </a:prstGeom>
        </p:spPr>
      </p:pic>
      <p:sp>
        <p:nvSpPr>
          <p:cNvPr id="7" name="Slide Number Placeholder 8">
            <a:extLst>
              <a:ext uri="{FF2B5EF4-FFF2-40B4-BE49-F238E27FC236}">
                <a16:creationId xmlns:a16="http://schemas.microsoft.com/office/drawing/2014/main" id="{9B7ACFF5-FB5F-FB49-86AE-624213667F51}"/>
              </a:ext>
            </a:extLst>
          </p:cNvPr>
          <p:cNvSpPr txBox="1">
            <a:spLocks/>
          </p:cNvSpPr>
          <p:nvPr/>
        </p:nvSpPr>
        <p:spPr>
          <a:xfrm>
            <a:off x="8610601" y="6375679"/>
            <a:ext cx="2819399" cy="34579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1766878-3199-4EAB-94E7-2D6D11070E14}" type="slidenum">
              <a:rPr lang="en-US" sz="1200" smtClean="0">
                <a:solidFill>
                  <a:schemeClr val="tx1">
                    <a:lumMod val="65000"/>
                    <a:lumOff val="35000"/>
                  </a:schemeClr>
                </a:solidFill>
              </a:rPr>
              <a:pPr algn="r"/>
              <a:t>26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478354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7F8337-CD03-F348-969E-742A90CCD7F2}"/>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Experimental Results</a:t>
            </a:r>
          </a:p>
        </p:txBody>
      </p:sp>
      <p:pic>
        <p:nvPicPr>
          <p:cNvPr id="4" name="Picture 3">
            <a:extLst>
              <a:ext uri="{FF2B5EF4-FFF2-40B4-BE49-F238E27FC236}">
                <a16:creationId xmlns:a16="http://schemas.microsoft.com/office/drawing/2014/main" id="{DC3CAE8A-249E-DA44-8B63-7A82BC60FEE5}"/>
              </a:ext>
            </a:extLst>
          </p:cNvPr>
          <p:cNvPicPr>
            <a:picLocks noChangeAspect="1"/>
          </p:cNvPicPr>
          <p:nvPr/>
        </p:nvPicPr>
        <p:blipFill>
          <a:blip r:embed="rId3"/>
          <a:stretch>
            <a:fillRect/>
          </a:stretch>
        </p:blipFill>
        <p:spPr>
          <a:xfrm>
            <a:off x="2553434" y="1680162"/>
            <a:ext cx="7851892" cy="4582093"/>
          </a:xfrm>
          <a:prstGeom prst="rect">
            <a:avLst/>
          </a:prstGeom>
        </p:spPr>
      </p:pic>
      <p:sp>
        <p:nvSpPr>
          <p:cNvPr id="5" name="TextBox 4">
            <a:extLst>
              <a:ext uri="{FF2B5EF4-FFF2-40B4-BE49-F238E27FC236}">
                <a16:creationId xmlns:a16="http://schemas.microsoft.com/office/drawing/2014/main" id="{AE3E6605-97E4-DA40-9E1D-1EC8B5A8D5DE}"/>
              </a:ext>
            </a:extLst>
          </p:cNvPr>
          <p:cNvSpPr txBox="1"/>
          <p:nvPr/>
        </p:nvSpPr>
        <p:spPr>
          <a:xfrm>
            <a:off x="3784671" y="6262255"/>
            <a:ext cx="5389418" cy="369332"/>
          </a:xfrm>
          <a:prstGeom prst="rect">
            <a:avLst/>
          </a:prstGeom>
          <a:noFill/>
        </p:spPr>
        <p:txBody>
          <a:bodyPr wrap="square" rtlCol="0">
            <a:spAutoFit/>
          </a:bodyPr>
          <a:lstStyle/>
          <a:p>
            <a:r>
              <a:rPr lang="en-US" dirty="0">
                <a:latin typeface="Cambria" panose="02040503050406030204" pitchFamily="18" charset="0"/>
              </a:rPr>
              <a:t>Mean: 3439.19 ms, Standard Deviation: 841.82 ms</a:t>
            </a:r>
          </a:p>
        </p:txBody>
      </p:sp>
      <p:pic>
        <p:nvPicPr>
          <p:cNvPr id="6" name="Picture 5">
            <a:extLst>
              <a:ext uri="{FF2B5EF4-FFF2-40B4-BE49-F238E27FC236}">
                <a16:creationId xmlns:a16="http://schemas.microsoft.com/office/drawing/2014/main" id="{4B220C78-11DF-784F-8A50-7438392351B9}"/>
              </a:ext>
            </a:extLst>
          </p:cNvPr>
          <p:cNvPicPr>
            <a:picLocks noChangeAspect="1"/>
          </p:cNvPicPr>
          <p:nvPr/>
        </p:nvPicPr>
        <p:blipFill>
          <a:blip r:embed="rId4"/>
          <a:stretch>
            <a:fillRect/>
          </a:stretch>
        </p:blipFill>
        <p:spPr>
          <a:xfrm>
            <a:off x="2553434" y="1680162"/>
            <a:ext cx="7851892" cy="4623282"/>
          </a:xfrm>
          <a:prstGeom prst="rect">
            <a:avLst/>
          </a:prstGeom>
        </p:spPr>
      </p:pic>
      <p:sp>
        <p:nvSpPr>
          <p:cNvPr id="7" name="Slide Number Placeholder 8">
            <a:extLst>
              <a:ext uri="{FF2B5EF4-FFF2-40B4-BE49-F238E27FC236}">
                <a16:creationId xmlns:a16="http://schemas.microsoft.com/office/drawing/2014/main" id="{9B7ACFF5-FB5F-FB49-86AE-624213667F51}"/>
              </a:ext>
            </a:extLst>
          </p:cNvPr>
          <p:cNvSpPr txBox="1">
            <a:spLocks/>
          </p:cNvSpPr>
          <p:nvPr/>
        </p:nvSpPr>
        <p:spPr>
          <a:xfrm>
            <a:off x="8610601" y="6375679"/>
            <a:ext cx="2819399" cy="34579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1766878-3199-4EAB-94E7-2D6D11070E14}" type="slidenum">
              <a:rPr lang="en-US" sz="1200" smtClean="0">
                <a:solidFill>
                  <a:schemeClr val="tx1">
                    <a:lumMod val="65000"/>
                    <a:lumOff val="35000"/>
                  </a:schemeClr>
                </a:solidFill>
              </a:rPr>
              <a:pPr algn="r"/>
              <a:t>27</a:t>
            </a:fld>
            <a:endParaRPr lang="en-US" sz="1200" dirty="0">
              <a:solidFill>
                <a:schemeClr val="tx1">
                  <a:lumMod val="65000"/>
                  <a:lumOff val="35000"/>
                </a:schemeClr>
              </a:solidFill>
            </a:endParaRPr>
          </a:p>
        </p:txBody>
      </p:sp>
      <p:pic>
        <p:nvPicPr>
          <p:cNvPr id="8" name="Picture 7">
            <a:extLst>
              <a:ext uri="{FF2B5EF4-FFF2-40B4-BE49-F238E27FC236}">
                <a16:creationId xmlns:a16="http://schemas.microsoft.com/office/drawing/2014/main" id="{11C96C5F-98D1-184E-B65D-7E2699A3D6D3}"/>
              </a:ext>
            </a:extLst>
          </p:cNvPr>
          <p:cNvPicPr>
            <a:picLocks noChangeAspect="1"/>
          </p:cNvPicPr>
          <p:nvPr/>
        </p:nvPicPr>
        <p:blipFill>
          <a:blip r:embed="rId5"/>
          <a:stretch>
            <a:fillRect/>
          </a:stretch>
        </p:blipFill>
        <p:spPr>
          <a:xfrm>
            <a:off x="2553434" y="1680162"/>
            <a:ext cx="7851892" cy="4582093"/>
          </a:xfrm>
          <a:prstGeom prst="rect">
            <a:avLst/>
          </a:prstGeom>
        </p:spPr>
      </p:pic>
    </p:spTree>
    <p:extLst>
      <p:ext uri="{BB962C8B-B14F-4D97-AF65-F5344CB8AC3E}">
        <p14:creationId xmlns:p14="http://schemas.microsoft.com/office/powerpoint/2010/main" val="3297196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7F8337-CD03-F348-969E-742A90CCD7F2}"/>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Experimental Results</a:t>
            </a:r>
          </a:p>
        </p:txBody>
      </p:sp>
      <p:pic>
        <p:nvPicPr>
          <p:cNvPr id="4" name="Picture 3">
            <a:extLst>
              <a:ext uri="{FF2B5EF4-FFF2-40B4-BE49-F238E27FC236}">
                <a16:creationId xmlns:a16="http://schemas.microsoft.com/office/drawing/2014/main" id="{DC3CAE8A-249E-DA44-8B63-7A82BC60FEE5}"/>
              </a:ext>
            </a:extLst>
          </p:cNvPr>
          <p:cNvPicPr>
            <a:picLocks noChangeAspect="1"/>
          </p:cNvPicPr>
          <p:nvPr/>
        </p:nvPicPr>
        <p:blipFill>
          <a:blip r:embed="rId3"/>
          <a:stretch>
            <a:fillRect/>
          </a:stretch>
        </p:blipFill>
        <p:spPr>
          <a:xfrm>
            <a:off x="2553434" y="1680162"/>
            <a:ext cx="7851892" cy="4582093"/>
          </a:xfrm>
          <a:prstGeom prst="rect">
            <a:avLst/>
          </a:prstGeom>
        </p:spPr>
      </p:pic>
      <p:sp>
        <p:nvSpPr>
          <p:cNvPr id="5" name="TextBox 4">
            <a:extLst>
              <a:ext uri="{FF2B5EF4-FFF2-40B4-BE49-F238E27FC236}">
                <a16:creationId xmlns:a16="http://schemas.microsoft.com/office/drawing/2014/main" id="{AE3E6605-97E4-DA40-9E1D-1EC8B5A8D5DE}"/>
              </a:ext>
            </a:extLst>
          </p:cNvPr>
          <p:cNvSpPr txBox="1"/>
          <p:nvPr/>
        </p:nvSpPr>
        <p:spPr>
          <a:xfrm>
            <a:off x="3784671" y="6262255"/>
            <a:ext cx="5389418" cy="369332"/>
          </a:xfrm>
          <a:prstGeom prst="rect">
            <a:avLst/>
          </a:prstGeom>
          <a:noFill/>
        </p:spPr>
        <p:txBody>
          <a:bodyPr wrap="square" rtlCol="0">
            <a:spAutoFit/>
          </a:bodyPr>
          <a:lstStyle/>
          <a:p>
            <a:r>
              <a:rPr lang="en-US" dirty="0">
                <a:latin typeface="Cambria" panose="02040503050406030204" pitchFamily="18" charset="0"/>
              </a:rPr>
              <a:t>Mean: 3470.17 ms, Standard Deviation: 856.49 ms</a:t>
            </a:r>
          </a:p>
        </p:txBody>
      </p:sp>
      <p:pic>
        <p:nvPicPr>
          <p:cNvPr id="6" name="Picture 5">
            <a:extLst>
              <a:ext uri="{FF2B5EF4-FFF2-40B4-BE49-F238E27FC236}">
                <a16:creationId xmlns:a16="http://schemas.microsoft.com/office/drawing/2014/main" id="{4B220C78-11DF-784F-8A50-7438392351B9}"/>
              </a:ext>
            </a:extLst>
          </p:cNvPr>
          <p:cNvPicPr>
            <a:picLocks noChangeAspect="1"/>
          </p:cNvPicPr>
          <p:nvPr/>
        </p:nvPicPr>
        <p:blipFill>
          <a:blip r:embed="rId4"/>
          <a:stretch>
            <a:fillRect/>
          </a:stretch>
        </p:blipFill>
        <p:spPr>
          <a:xfrm>
            <a:off x="2553434" y="1680162"/>
            <a:ext cx="7851892" cy="4623282"/>
          </a:xfrm>
          <a:prstGeom prst="rect">
            <a:avLst/>
          </a:prstGeom>
        </p:spPr>
      </p:pic>
      <p:sp>
        <p:nvSpPr>
          <p:cNvPr id="7" name="Slide Number Placeholder 8">
            <a:extLst>
              <a:ext uri="{FF2B5EF4-FFF2-40B4-BE49-F238E27FC236}">
                <a16:creationId xmlns:a16="http://schemas.microsoft.com/office/drawing/2014/main" id="{9B7ACFF5-FB5F-FB49-86AE-624213667F51}"/>
              </a:ext>
            </a:extLst>
          </p:cNvPr>
          <p:cNvSpPr txBox="1">
            <a:spLocks/>
          </p:cNvSpPr>
          <p:nvPr/>
        </p:nvSpPr>
        <p:spPr>
          <a:xfrm>
            <a:off x="8610601" y="6375679"/>
            <a:ext cx="2819399" cy="34579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1766878-3199-4EAB-94E7-2D6D11070E14}" type="slidenum">
              <a:rPr lang="en-US" sz="1200" smtClean="0">
                <a:solidFill>
                  <a:schemeClr val="tx1">
                    <a:lumMod val="65000"/>
                    <a:lumOff val="35000"/>
                  </a:schemeClr>
                </a:solidFill>
              </a:rPr>
              <a:pPr algn="r"/>
              <a:t>28</a:t>
            </a:fld>
            <a:endParaRPr lang="en-US" sz="1200" dirty="0">
              <a:solidFill>
                <a:schemeClr val="tx1">
                  <a:lumMod val="65000"/>
                  <a:lumOff val="35000"/>
                </a:schemeClr>
              </a:solidFill>
            </a:endParaRPr>
          </a:p>
        </p:txBody>
      </p:sp>
      <p:pic>
        <p:nvPicPr>
          <p:cNvPr id="8" name="Picture 7">
            <a:extLst>
              <a:ext uri="{FF2B5EF4-FFF2-40B4-BE49-F238E27FC236}">
                <a16:creationId xmlns:a16="http://schemas.microsoft.com/office/drawing/2014/main" id="{11C96C5F-98D1-184E-B65D-7E2699A3D6D3}"/>
              </a:ext>
            </a:extLst>
          </p:cNvPr>
          <p:cNvPicPr>
            <a:picLocks noChangeAspect="1"/>
          </p:cNvPicPr>
          <p:nvPr/>
        </p:nvPicPr>
        <p:blipFill>
          <a:blip r:embed="rId5"/>
          <a:stretch>
            <a:fillRect/>
          </a:stretch>
        </p:blipFill>
        <p:spPr>
          <a:xfrm>
            <a:off x="2553434" y="1680162"/>
            <a:ext cx="7851892" cy="4582093"/>
          </a:xfrm>
          <a:prstGeom prst="rect">
            <a:avLst/>
          </a:prstGeom>
        </p:spPr>
      </p:pic>
      <p:pic>
        <p:nvPicPr>
          <p:cNvPr id="9" name="Picture 8">
            <a:extLst>
              <a:ext uri="{FF2B5EF4-FFF2-40B4-BE49-F238E27FC236}">
                <a16:creationId xmlns:a16="http://schemas.microsoft.com/office/drawing/2014/main" id="{92E8291F-7ABD-2040-9097-7CC28F8F60B6}"/>
              </a:ext>
            </a:extLst>
          </p:cNvPr>
          <p:cNvPicPr>
            <a:picLocks noChangeAspect="1"/>
          </p:cNvPicPr>
          <p:nvPr/>
        </p:nvPicPr>
        <p:blipFill>
          <a:blip r:embed="rId6"/>
          <a:stretch>
            <a:fillRect/>
          </a:stretch>
        </p:blipFill>
        <p:spPr>
          <a:xfrm>
            <a:off x="2553434" y="1680162"/>
            <a:ext cx="7851892" cy="4623282"/>
          </a:xfrm>
          <a:prstGeom prst="rect">
            <a:avLst/>
          </a:prstGeom>
        </p:spPr>
      </p:pic>
    </p:spTree>
    <p:extLst>
      <p:ext uri="{BB962C8B-B14F-4D97-AF65-F5344CB8AC3E}">
        <p14:creationId xmlns:p14="http://schemas.microsoft.com/office/powerpoint/2010/main" val="3248614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857A77-8EE4-7B43-A98A-BF45AA487E87}"/>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Conclusions and Future Work</a:t>
            </a:r>
          </a:p>
        </p:txBody>
      </p:sp>
      <p:sp>
        <p:nvSpPr>
          <p:cNvPr id="3" name="TextBox 2">
            <a:extLst>
              <a:ext uri="{FF2B5EF4-FFF2-40B4-BE49-F238E27FC236}">
                <a16:creationId xmlns:a16="http://schemas.microsoft.com/office/drawing/2014/main" id="{FBA7E445-B035-5A4D-8EBC-1AC353FF60AE}"/>
              </a:ext>
            </a:extLst>
          </p:cNvPr>
          <p:cNvSpPr txBox="1"/>
          <p:nvPr/>
        </p:nvSpPr>
        <p:spPr>
          <a:xfrm>
            <a:off x="1557337" y="1651722"/>
            <a:ext cx="10523827" cy="4339650"/>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dirty="0">
                <a:latin typeface="Cambria" panose="02040503050406030204" pitchFamily="18" charset="0"/>
              </a:rPr>
              <a:t>IINQ was created to support SQL user code</a:t>
            </a:r>
          </a:p>
          <a:p>
            <a:pPr marL="914400" lvl="1" indent="-457200">
              <a:lnSpc>
                <a:spcPct val="150000"/>
              </a:lnSpc>
              <a:buFont typeface="Arial" panose="020B0604020202020204" pitchFamily="34" charset="0"/>
              <a:buChar char="•"/>
            </a:pPr>
            <a:r>
              <a:rPr lang="en-US" sz="2600" dirty="0">
                <a:latin typeface="Cambria" panose="02040503050406030204" pitchFamily="18" charset="0"/>
              </a:rPr>
              <a:t>Maintains IonDB’s level of performance</a:t>
            </a:r>
          </a:p>
          <a:p>
            <a:pPr marL="914400" lvl="1" indent="-457200">
              <a:lnSpc>
                <a:spcPct val="150000"/>
              </a:lnSpc>
              <a:buFont typeface="Arial" panose="020B0604020202020204" pitchFamily="34" charset="0"/>
              <a:buChar char="•"/>
            </a:pPr>
            <a:r>
              <a:rPr lang="en-US" sz="2600" dirty="0">
                <a:latin typeface="Cambria" panose="02040503050406030204" pitchFamily="18" charset="0"/>
              </a:rPr>
              <a:t>Code base is dynamic as it only includes required functions</a:t>
            </a:r>
          </a:p>
          <a:p>
            <a:pPr marL="914400" lvl="1" indent="-457200">
              <a:lnSpc>
                <a:spcPct val="150000"/>
              </a:lnSpc>
              <a:buFont typeface="Arial" panose="020B0604020202020204" pitchFamily="34" charset="0"/>
              <a:buChar char="•"/>
            </a:pPr>
            <a:r>
              <a:rPr lang="en-US" sz="2600" dirty="0">
                <a:latin typeface="Cambria" panose="02040503050406030204" pitchFamily="18" charset="0"/>
              </a:rPr>
              <a:t>Performs all user code parsing in Java translator</a:t>
            </a:r>
          </a:p>
          <a:p>
            <a:pPr marL="457200" indent="-457200">
              <a:lnSpc>
                <a:spcPct val="150000"/>
              </a:lnSpc>
              <a:buFont typeface="Arial" panose="020B0604020202020204" pitchFamily="34" charset="0"/>
              <a:buChar char="•"/>
            </a:pPr>
            <a:r>
              <a:rPr lang="en-US" sz="2600" dirty="0">
                <a:latin typeface="Cambria" panose="02040503050406030204" pitchFamily="18" charset="0"/>
              </a:rPr>
              <a:t>Additional SELECT features need to be implemented</a:t>
            </a:r>
          </a:p>
          <a:p>
            <a:pPr marL="914400" lvl="1" indent="-457200">
              <a:lnSpc>
                <a:spcPct val="150000"/>
              </a:lnSpc>
              <a:buFont typeface="Arial" panose="020B0604020202020204" pitchFamily="34" charset="0"/>
              <a:buChar char="•"/>
            </a:pPr>
            <a:r>
              <a:rPr lang="en-US" sz="2600" dirty="0">
                <a:latin typeface="Cambria" panose="02040503050406030204" pitchFamily="18" charset="0"/>
              </a:rPr>
              <a:t>Aggregates, GROUP BY, ORDER BY</a:t>
            </a:r>
          </a:p>
          <a:p>
            <a:pPr marL="914400" lvl="1" indent="-457200">
              <a:lnSpc>
                <a:spcPct val="150000"/>
              </a:lnSpc>
              <a:buFont typeface="Arial" panose="020B0604020202020204" pitchFamily="34" charset="0"/>
              <a:buChar char="•"/>
            </a:pPr>
            <a:r>
              <a:rPr lang="en-US" sz="2600" dirty="0">
                <a:latin typeface="Cambria" panose="02040503050406030204" pitchFamily="18" charset="0"/>
              </a:rPr>
              <a:t>Utilization of query planning through </a:t>
            </a:r>
            <a:r>
              <a:rPr lang="en-US" sz="2600" dirty="0" err="1">
                <a:latin typeface="Cambria" panose="02040503050406030204" pitchFamily="18" charset="0"/>
              </a:rPr>
              <a:t>UnityJDBC</a:t>
            </a:r>
            <a:endParaRPr lang="en-US" sz="2600" dirty="0">
              <a:latin typeface="Cambria" panose="02040503050406030204" pitchFamily="18" charset="0"/>
            </a:endParaRPr>
          </a:p>
        </p:txBody>
      </p:sp>
      <p:sp>
        <p:nvSpPr>
          <p:cNvPr id="4" name="Slide Number Placeholder 8">
            <a:extLst>
              <a:ext uri="{FF2B5EF4-FFF2-40B4-BE49-F238E27FC236}">
                <a16:creationId xmlns:a16="http://schemas.microsoft.com/office/drawing/2014/main" id="{5E92C275-183C-8548-A3B6-F3941706E44E}"/>
              </a:ext>
            </a:extLst>
          </p:cNvPr>
          <p:cNvSpPr txBox="1">
            <a:spLocks/>
          </p:cNvSpPr>
          <p:nvPr/>
        </p:nvSpPr>
        <p:spPr>
          <a:xfrm>
            <a:off x="8610601" y="6375679"/>
            <a:ext cx="2819399" cy="34579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1766878-3199-4EAB-94E7-2D6D11070E14}" type="slidenum">
              <a:rPr lang="en-US" sz="1200" smtClean="0">
                <a:solidFill>
                  <a:schemeClr val="tx1">
                    <a:lumMod val="65000"/>
                    <a:lumOff val="35000"/>
                  </a:schemeClr>
                </a:solidFill>
              </a:rPr>
              <a:pPr algn="r"/>
              <a:t>29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533768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93C9BDC-3D87-8D4C-B27A-290BC236C78C}"/>
              </a:ext>
            </a:extLst>
          </p:cNvPr>
          <p:cNvPicPr>
            <a:picLocks noChangeAspect="1"/>
          </p:cNvPicPr>
          <p:nvPr/>
        </p:nvPicPr>
        <p:blipFill>
          <a:blip r:embed="rId3"/>
          <a:stretch>
            <a:fillRect/>
          </a:stretch>
        </p:blipFill>
        <p:spPr>
          <a:xfrm>
            <a:off x="4440709" y="4358530"/>
            <a:ext cx="3332627" cy="2499470"/>
          </a:xfrm>
          <a:prstGeom prst="rect">
            <a:avLst/>
          </a:prstGeom>
        </p:spPr>
      </p:pic>
      <p:sp>
        <p:nvSpPr>
          <p:cNvPr id="4" name="TextBox 3">
            <a:extLst>
              <a:ext uri="{FF2B5EF4-FFF2-40B4-BE49-F238E27FC236}">
                <a16:creationId xmlns:a16="http://schemas.microsoft.com/office/drawing/2014/main" id="{504D3D18-66D7-D74F-8571-DA1E5E7761E6}"/>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What is the Internet of Things (IoT)?</a:t>
            </a:r>
          </a:p>
        </p:txBody>
      </p:sp>
      <p:sp>
        <p:nvSpPr>
          <p:cNvPr id="5" name="TextBox 4">
            <a:extLst>
              <a:ext uri="{FF2B5EF4-FFF2-40B4-BE49-F238E27FC236}">
                <a16:creationId xmlns:a16="http://schemas.microsoft.com/office/drawing/2014/main" id="{60C7D01D-A32C-7A42-8ACF-B063388966F7}"/>
              </a:ext>
            </a:extLst>
          </p:cNvPr>
          <p:cNvSpPr txBox="1"/>
          <p:nvPr/>
        </p:nvSpPr>
        <p:spPr>
          <a:xfrm>
            <a:off x="1557337" y="1624013"/>
            <a:ext cx="9515475" cy="461664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a:latin typeface="Cambria" panose="02040503050406030204" pitchFamily="18" charset="0"/>
              </a:rPr>
              <a:t>Devices interconnected on a network</a:t>
            </a:r>
          </a:p>
          <a:p>
            <a:pPr marL="285750" indent="-285750">
              <a:lnSpc>
                <a:spcPct val="150000"/>
              </a:lnSpc>
              <a:buFont typeface="Arial" panose="020B0604020202020204" pitchFamily="34" charset="0"/>
              <a:buChar char="•"/>
            </a:pPr>
            <a:r>
              <a:rPr lang="en-US" sz="2800" dirty="0">
                <a:latin typeface="Cambria" panose="02040503050406030204" pitchFamily="18" charset="0"/>
              </a:rPr>
              <a:t>Designed to improve and aid society</a:t>
            </a:r>
          </a:p>
          <a:p>
            <a:pPr marL="285750" indent="-285750">
              <a:lnSpc>
                <a:spcPct val="150000"/>
              </a:lnSpc>
              <a:buFont typeface="Arial" panose="020B0604020202020204" pitchFamily="34" charset="0"/>
              <a:buChar char="•"/>
            </a:pPr>
            <a:r>
              <a:rPr lang="en-US" sz="2800" dirty="0">
                <a:latin typeface="Cambria" panose="02040503050406030204" pitchFamily="18" charset="0"/>
              </a:rPr>
              <a:t>Data from these devices is collected and analyzed</a:t>
            </a:r>
          </a:p>
          <a:p>
            <a:pPr marL="285750" indent="-285750">
              <a:lnSpc>
                <a:spcPct val="150000"/>
              </a:lnSpc>
              <a:buFont typeface="Arial" panose="020B0604020202020204" pitchFamily="34" charset="0"/>
              <a:buChar char="•"/>
            </a:pPr>
            <a:r>
              <a:rPr lang="en-US" sz="2800" dirty="0">
                <a:latin typeface="Cambria" panose="02040503050406030204" pitchFamily="18" charset="0"/>
              </a:rPr>
              <a:t>Examples of IoT devices:</a:t>
            </a:r>
          </a:p>
          <a:p>
            <a:pPr marL="914400" lvl="1" indent="-457200">
              <a:lnSpc>
                <a:spcPct val="150000"/>
              </a:lnSpc>
              <a:buFont typeface="Courier New" panose="02070309020205020404" pitchFamily="49" charset="0"/>
              <a:buChar char="o"/>
            </a:pPr>
            <a:r>
              <a:rPr lang="en-US" sz="2600" dirty="0">
                <a:latin typeface="Cambria" panose="02040503050406030204" pitchFamily="18" charset="0"/>
              </a:rPr>
              <a:t>Apple Watch</a:t>
            </a:r>
          </a:p>
          <a:p>
            <a:pPr marL="914400" lvl="1" indent="-457200">
              <a:lnSpc>
                <a:spcPct val="150000"/>
              </a:lnSpc>
              <a:buFont typeface="Courier New" panose="02070309020205020404" pitchFamily="49" charset="0"/>
              <a:buChar char="o"/>
            </a:pPr>
            <a:r>
              <a:rPr lang="en-US" sz="2600" dirty="0">
                <a:latin typeface="Cambria" panose="02040503050406030204" pitchFamily="18" charset="0"/>
              </a:rPr>
              <a:t>Google Home</a:t>
            </a:r>
          </a:p>
          <a:p>
            <a:pPr marL="914400" lvl="1" indent="-457200">
              <a:lnSpc>
                <a:spcPct val="150000"/>
              </a:lnSpc>
              <a:buFont typeface="Courier New" panose="02070309020205020404" pitchFamily="49" charset="0"/>
              <a:buChar char="o"/>
            </a:pPr>
            <a:r>
              <a:rPr lang="en-US" sz="2600" dirty="0">
                <a:latin typeface="Cambria" panose="02040503050406030204" pitchFamily="18" charset="0"/>
              </a:rPr>
              <a:t>Amazon Alexa</a:t>
            </a:r>
          </a:p>
        </p:txBody>
      </p:sp>
      <p:sp>
        <p:nvSpPr>
          <p:cNvPr id="8" name="TextBox 7">
            <a:extLst>
              <a:ext uri="{FF2B5EF4-FFF2-40B4-BE49-F238E27FC236}">
                <a16:creationId xmlns:a16="http://schemas.microsoft.com/office/drawing/2014/main" id="{9219EC73-85DA-174B-82AA-20694280862B}"/>
              </a:ext>
            </a:extLst>
          </p:cNvPr>
          <p:cNvSpPr txBox="1"/>
          <p:nvPr/>
        </p:nvSpPr>
        <p:spPr>
          <a:xfrm>
            <a:off x="5206500" y="6462477"/>
            <a:ext cx="3994656" cy="246221"/>
          </a:xfrm>
          <a:prstGeom prst="rect">
            <a:avLst/>
          </a:prstGeom>
          <a:noFill/>
        </p:spPr>
        <p:txBody>
          <a:bodyPr wrap="square" rtlCol="0">
            <a:spAutoFit/>
          </a:bodyPr>
          <a:lstStyle/>
          <a:p>
            <a:r>
              <a:rPr lang="en-US" sz="1000" dirty="0">
                <a:latin typeface="Cambria" panose="02040503050406030204" pitchFamily="18" charset="0"/>
              </a:rPr>
              <a:t>Source: G. Fernandes/Flickr</a:t>
            </a:r>
          </a:p>
        </p:txBody>
      </p:sp>
      <p:sp>
        <p:nvSpPr>
          <p:cNvPr id="9" name="Slide Number Placeholder 8">
            <a:extLst>
              <a:ext uri="{FF2B5EF4-FFF2-40B4-BE49-F238E27FC236}">
                <a16:creationId xmlns:a16="http://schemas.microsoft.com/office/drawing/2014/main" id="{2B6611E4-5C16-DE46-B7D0-5762E04DE028}"/>
              </a:ext>
            </a:extLst>
          </p:cNvPr>
          <p:cNvSpPr>
            <a:spLocks noGrp="1"/>
          </p:cNvSpPr>
          <p:nvPr>
            <p:ph type="sldNum" sz="quarter" idx="12"/>
          </p:nvPr>
        </p:nvSpPr>
        <p:spPr/>
        <p:txBody>
          <a:bodyPr/>
          <a:lstStyle/>
          <a:p>
            <a:fld id="{71766878-3199-4EAB-94E7-2D6D11070E14}" type="slidenum">
              <a:rPr lang="en-US" smtClean="0"/>
              <a:t>3</a:t>
            </a:fld>
            <a:endParaRPr lang="en-US" dirty="0"/>
          </a:p>
        </p:txBody>
      </p:sp>
      <p:pic>
        <p:nvPicPr>
          <p:cNvPr id="3" name="Picture 2">
            <a:extLst>
              <a:ext uri="{FF2B5EF4-FFF2-40B4-BE49-F238E27FC236}">
                <a16:creationId xmlns:a16="http://schemas.microsoft.com/office/drawing/2014/main" id="{8C452A66-4960-834E-B7D3-BF0BD741D214}"/>
              </a:ext>
            </a:extLst>
          </p:cNvPr>
          <p:cNvPicPr>
            <a:picLocks noChangeAspect="1"/>
          </p:cNvPicPr>
          <p:nvPr/>
        </p:nvPicPr>
        <p:blipFill>
          <a:blip r:embed="rId4"/>
          <a:stretch>
            <a:fillRect/>
          </a:stretch>
        </p:blipFill>
        <p:spPr>
          <a:xfrm>
            <a:off x="7203828" y="3679009"/>
            <a:ext cx="4654125" cy="2350168"/>
          </a:xfrm>
          <a:prstGeom prst="rect">
            <a:avLst/>
          </a:prstGeom>
        </p:spPr>
      </p:pic>
      <p:sp>
        <p:nvSpPr>
          <p:cNvPr id="10" name="TextBox 9">
            <a:extLst>
              <a:ext uri="{FF2B5EF4-FFF2-40B4-BE49-F238E27FC236}">
                <a16:creationId xmlns:a16="http://schemas.microsoft.com/office/drawing/2014/main" id="{B148190D-58BA-E548-9C61-5D3D9D3C1C09}"/>
              </a:ext>
            </a:extLst>
          </p:cNvPr>
          <p:cNvSpPr txBox="1"/>
          <p:nvPr/>
        </p:nvSpPr>
        <p:spPr>
          <a:xfrm>
            <a:off x="7435344" y="6085230"/>
            <a:ext cx="3994656" cy="246221"/>
          </a:xfrm>
          <a:prstGeom prst="rect">
            <a:avLst/>
          </a:prstGeom>
          <a:noFill/>
        </p:spPr>
        <p:txBody>
          <a:bodyPr wrap="square" rtlCol="0">
            <a:spAutoFit/>
          </a:bodyPr>
          <a:lstStyle/>
          <a:p>
            <a:r>
              <a:rPr lang="en-US" sz="1000" dirty="0">
                <a:latin typeface="Cambria" panose="02040503050406030204" pitchFamily="18" charset="0"/>
              </a:rPr>
              <a:t>Source: https://</a:t>
            </a:r>
            <a:r>
              <a:rPr lang="en-US" sz="1000" dirty="0" err="1">
                <a:latin typeface="Cambria" panose="02040503050406030204" pitchFamily="18" charset="0"/>
              </a:rPr>
              <a:t>blog.v-comply.com</a:t>
            </a:r>
            <a:r>
              <a:rPr lang="en-US" sz="1000" dirty="0">
                <a:latin typeface="Cambria" panose="02040503050406030204" pitchFamily="18" charset="0"/>
              </a:rPr>
              <a:t>/internet-of-things-</a:t>
            </a:r>
            <a:r>
              <a:rPr lang="en-US" sz="1000" dirty="0" err="1">
                <a:latin typeface="Cambria" panose="02040503050406030204" pitchFamily="18" charset="0"/>
              </a:rPr>
              <a:t>iot</a:t>
            </a:r>
            <a:r>
              <a:rPr lang="en-US" sz="1000" dirty="0">
                <a:latin typeface="Cambria" panose="02040503050406030204" pitchFamily="18" charset="0"/>
              </a:rPr>
              <a:t>/</a:t>
            </a:r>
          </a:p>
        </p:txBody>
      </p:sp>
    </p:spTree>
    <p:extLst>
      <p:ext uri="{BB962C8B-B14F-4D97-AF65-F5344CB8AC3E}">
        <p14:creationId xmlns:p14="http://schemas.microsoft.com/office/powerpoint/2010/main" val="4045567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B298A3-3AF3-184D-8BE7-7BDBDAC9A1B0}"/>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References</a:t>
            </a:r>
          </a:p>
        </p:txBody>
      </p:sp>
      <p:sp>
        <p:nvSpPr>
          <p:cNvPr id="7" name="TextBox 6">
            <a:extLst>
              <a:ext uri="{FF2B5EF4-FFF2-40B4-BE49-F238E27FC236}">
                <a16:creationId xmlns:a16="http://schemas.microsoft.com/office/drawing/2014/main" id="{C43DDBE1-723A-D84F-B700-A02F0755A8A3}"/>
              </a:ext>
            </a:extLst>
          </p:cNvPr>
          <p:cNvSpPr txBox="1"/>
          <p:nvPr/>
        </p:nvSpPr>
        <p:spPr>
          <a:xfrm>
            <a:off x="1557336" y="1760551"/>
            <a:ext cx="9844087" cy="4093428"/>
          </a:xfrm>
          <a:prstGeom prst="rect">
            <a:avLst/>
          </a:prstGeom>
          <a:noFill/>
        </p:spPr>
        <p:txBody>
          <a:bodyPr wrap="square" rtlCol="0">
            <a:spAutoFit/>
          </a:bodyPr>
          <a:lstStyle/>
          <a:p>
            <a:r>
              <a:rPr lang="en-CA" sz="1600" dirty="0">
                <a:latin typeface="Cambria" panose="02040503050406030204" pitchFamily="18" charset="0"/>
              </a:rPr>
              <a:t>[1] W. </a:t>
            </a:r>
            <a:r>
              <a:rPr lang="en-CA" sz="1600" dirty="0" err="1">
                <a:latin typeface="Cambria" panose="02040503050406030204" pitchFamily="18" charset="0"/>
              </a:rPr>
              <a:t>Penson</a:t>
            </a:r>
            <a:r>
              <a:rPr lang="en-CA" sz="1600" dirty="0">
                <a:latin typeface="Cambria" panose="02040503050406030204" pitchFamily="18" charset="0"/>
              </a:rPr>
              <a:t>, E. Huang, D. Klamut, E. Wardle, G. Douglas, S. </a:t>
            </a:r>
            <a:r>
              <a:rPr lang="en-CA" sz="1600" dirty="0" err="1">
                <a:latin typeface="Cambria" panose="02040503050406030204" pitchFamily="18" charset="0"/>
              </a:rPr>
              <a:t>Fazackerley</a:t>
            </a:r>
            <a:r>
              <a:rPr lang="en-CA" sz="1600" dirty="0">
                <a:latin typeface="Cambria" panose="02040503050406030204" pitchFamily="18" charset="0"/>
              </a:rPr>
              <a:t> and R. Lawrence, "Continuous Integration Platform for Arduino Embedded Software," in 2017 IEEE 30th Canadian Conference on Electrical and Computer Engineering (CCECE), Windsor, 2017. </a:t>
            </a:r>
          </a:p>
          <a:p>
            <a:endParaRPr lang="en-CA" sz="1600" dirty="0">
              <a:latin typeface="Cambria" panose="02040503050406030204" pitchFamily="18" charset="0"/>
            </a:endParaRPr>
          </a:p>
          <a:p>
            <a:r>
              <a:rPr lang="en-CA" sz="1600" dirty="0">
                <a:latin typeface="Cambria" panose="02040503050406030204" pitchFamily="18" charset="0"/>
              </a:rPr>
              <a:t>[2] S. </a:t>
            </a:r>
            <a:r>
              <a:rPr lang="en-CA" sz="1600" dirty="0" err="1">
                <a:latin typeface="Cambria" panose="02040503050406030204" pitchFamily="18" charset="0"/>
              </a:rPr>
              <a:t>Fazackerley</a:t>
            </a:r>
            <a:r>
              <a:rPr lang="en-CA" sz="1600" dirty="0">
                <a:latin typeface="Cambria" panose="02040503050406030204" pitchFamily="18" charset="0"/>
              </a:rPr>
              <a:t>, E. Huang, G. Douglas, R. </a:t>
            </a:r>
            <a:r>
              <a:rPr lang="en-CA" sz="1600" dirty="0" err="1">
                <a:latin typeface="Cambria" panose="02040503050406030204" pitchFamily="18" charset="0"/>
              </a:rPr>
              <a:t>Kudlac</a:t>
            </a:r>
            <a:r>
              <a:rPr lang="en-CA" sz="1600" dirty="0">
                <a:latin typeface="Cambria" panose="02040503050406030204" pitchFamily="18" charset="0"/>
              </a:rPr>
              <a:t> and R. Lawrence, "Key-value store implementations for Arduino microcontrollers," in 2015 IEEE 28th Canadian Conference on Electrical and Computer Engineering (CCECE), Halifax, 2015. </a:t>
            </a:r>
          </a:p>
          <a:p>
            <a:endParaRPr lang="en-CA" sz="1600" dirty="0">
              <a:latin typeface="Cambria" panose="02040503050406030204" pitchFamily="18" charset="0"/>
            </a:endParaRPr>
          </a:p>
          <a:p>
            <a:r>
              <a:rPr lang="en-CA" sz="1600" dirty="0">
                <a:latin typeface="Cambria" panose="02040503050406030204" pitchFamily="18" charset="0"/>
              </a:rPr>
              <a:t>[3] D. Lorentz and J. </a:t>
            </a:r>
            <a:r>
              <a:rPr lang="en-CA" sz="1600" dirty="0" err="1">
                <a:latin typeface="Cambria" panose="02040503050406030204" pitchFamily="18" charset="0"/>
              </a:rPr>
              <a:t>Gregoire</a:t>
            </a:r>
            <a:r>
              <a:rPr lang="en-CA" sz="1600" dirty="0">
                <a:latin typeface="Cambria" panose="02040503050406030204" pitchFamily="18" charset="0"/>
              </a:rPr>
              <a:t>, "Oracle Database SQL Reference," December 2003. [Online]. Available: https://</a:t>
            </a:r>
            <a:r>
              <a:rPr lang="en-CA" sz="1600" dirty="0" err="1">
                <a:latin typeface="Cambria" panose="02040503050406030204" pitchFamily="18" charset="0"/>
              </a:rPr>
              <a:t>docs.oracle.com</a:t>
            </a:r>
            <a:r>
              <a:rPr lang="en-CA" sz="1600" dirty="0">
                <a:latin typeface="Cambria" panose="02040503050406030204" pitchFamily="18" charset="0"/>
              </a:rPr>
              <a:t>/cd/B13789_01/server.101/b10759/intro001.htm. [Accessed 22 February 2018]. </a:t>
            </a:r>
          </a:p>
          <a:p>
            <a:endParaRPr lang="en-CA" sz="1600" dirty="0">
              <a:latin typeface="Cambria" panose="02040503050406030204" pitchFamily="18" charset="0"/>
            </a:endParaRPr>
          </a:p>
          <a:p>
            <a:r>
              <a:rPr lang="en-CA" sz="1600" dirty="0">
                <a:latin typeface="Cambria" panose="02040503050406030204" pitchFamily="18" charset="0"/>
              </a:rPr>
              <a:t>[4] P. Garner and J. </a:t>
            </a:r>
            <a:r>
              <a:rPr lang="en-CA" sz="1600" dirty="0" err="1">
                <a:latin typeface="Cambria" panose="02040503050406030204" pitchFamily="18" charset="0"/>
              </a:rPr>
              <a:t>Mariani</a:t>
            </a:r>
            <a:r>
              <a:rPr lang="en-CA" sz="1600" dirty="0">
                <a:latin typeface="Cambria" panose="02040503050406030204" pitchFamily="18" charset="0"/>
              </a:rPr>
              <a:t>, "Learning SQL in steps," Journal of </a:t>
            </a:r>
            <a:r>
              <a:rPr lang="en-CA" sz="1600" dirty="0" err="1">
                <a:latin typeface="Cambria" panose="02040503050406030204" pitchFamily="18" charset="0"/>
              </a:rPr>
              <a:t>Systemics</a:t>
            </a:r>
            <a:r>
              <a:rPr lang="en-CA" sz="1600" dirty="0">
                <a:latin typeface="Cambria" panose="02040503050406030204" pitchFamily="18" charset="0"/>
              </a:rPr>
              <a:t>, Cybernetics and Informatics, vol. 13, no. 4, p. 19, August 2015. </a:t>
            </a:r>
          </a:p>
          <a:p>
            <a:endParaRPr lang="en-CA" sz="1600" dirty="0">
              <a:latin typeface="Cambria" panose="02040503050406030204" pitchFamily="18" charset="0"/>
            </a:endParaRPr>
          </a:p>
          <a:p>
            <a:r>
              <a:rPr lang="en-CA" sz="1600" dirty="0">
                <a:latin typeface="Cambria" panose="02040503050406030204" pitchFamily="18" charset="0"/>
              </a:rPr>
              <a:t>[5] J. Patel, "The 9 Most In-Demand Programming Languages of 2017," 7 February 2017. [Online]. Available: https://</a:t>
            </a:r>
            <a:r>
              <a:rPr lang="en-CA" sz="1600" dirty="0" err="1">
                <a:latin typeface="Cambria" panose="02040503050406030204" pitchFamily="18" charset="0"/>
              </a:rPr>
              <a:t>www.codingdojo.com</a:t>
            </a:r>
            <a:r>
              <a:rPr lang="en-CA" sz="1600" dirty="0">
                <a:latin typeface="Cambria" panose="02040503050406030204" pitchFamily="18" charset="0"/>
              </a:rPr>
              <a:t>//blog/9-most-in-demand-programming-languages-of-2017/. </a:t>
            </a:r>
            <a:endParaRPr lang="en-US" sz="1600" dirty="0">
              <a:latin typeface="Cambria" panose="02040503050406030204" pitchFamily="18" charset="0"/>
            </a:endParaRPr>
          </a:p>
        </p:txBody>
      </p:sp>
      <p:sp>
        <p:nvSpPr>
          <p:cNvPr id="9" name="Slide Number Placeholder 8">
            <a:extLst>
              <a:ext uri="{FF2B5EF4-FFF2-40B4-BE49-F238E27FC236}">
                <a16:creationId xmlns:a16="http://schemas.microsoft.com/office/drawing/2014/main" id="{A7D80824-7161-CC49-8F89-9E04797B1809}"/>
              </a:ext>
            </a:extLst>
          </p:cNvPr>
          <p:cNvSpPr>
            <a:spLocks noGrp="1"/>
          </p:cNvSpPr>
          <p:nvPr>
            <p:ph type="sldNum" sz="quarter" idx="12"/>
          </p:nvPr>
        </p:nvSpPr>
        <p:spPr/>
        <p:txBody>
          <a:bodyPr/>
          <a:lstStyle/>
          <a:p>
            <a:fld id="{71766878-3199-4EAB-94E7-2D6D11070E14}" type="slidenum">
              <a:rPr lang="en-US" smtClean="0"/>
              <a:t>30</a:t>
            </a:fld>
            <a:endParaRPr lang="en-US" dirty="0"/>
          </a:p>
        </p:txBody>
      </p:sp>
    </p:spTree>
    <p:extLst>
      <p:ext uri="{BB962C8B-B14F-4D97-AF65-F5344CB8AC3E}">
        <p14:creationId xmlns:p14="http://schemas.microsoft.com/office/powerpoint/2010/main" val="26824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F552ED-2393-6245-8B12-D6B73C95FA54}"/>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Motivations</a:t>
            </a:r>
          </a:p>
        </p:txBody>
      </p:sp>
      <p:sp>
        <p:nvSpPr>
          <p:cNvPr id="3" name="TextBox 2">
            <a:extLst>
              <a:ext uri="{FF2B5EF4-FFF2-40B4-BE49-F238E27FC236}">
                <a16:creationId xmlns:a16="http://schemas.microsoft.com/office/drawing/2014/main" id="{C024E3FD-FBD5-3F4F-98C8-68BD0CC2F7D5}"/>
              </a:ext>
            </a:extLst>
          </p:cNvPr>
          <p:cNvSpPr txBox="1"/>
          <p:nvPr/>
        </p:nvSpPr>
        <p:spPr>
          <a:xfrm>
            <a:off x="1557337" y="1651722"/>
            <a:ext cx="10523827" cy="4478149"/>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dirty="0">
                <a:latin typeface="Cambria" panose="02040503050406030204" pitchFamily="18" charset="0"/>
              </a:rPr>
              <a:t>Due to the prevalence of the Internet of Things, massive amounts of data are generated each day</a:t>
            </a:r>
            <a:endParaRPr lang="en-US" sz="2600" dirty="0">
              <a:latin typeface="Cambria" panose="02040503050406030204" pitchFamily="18" charset="0"/>
            </a:endParaRPr>
          </a:p>
          <a:p>
            <a:pPr marL="457200" indent="-457200">
              <a:lnSpc>
                <a:spcPct val="150000"/>
              </a:lnSpc>
              <a:buFont typeface="Arial" panose="020B0604020202020204" pitchFamily="34" charset="0"/>
              <a:buChar char="•"/>
            </a:pPr>
            <a:r>
              <a:rPr lang="en-US" sz="2800" dirty="0">
                <a:latin typeface="Cambria" panose="02040503050406030204" pitchFamily="18" charset="0"/>
              </a:rPr>
              <a:t>IonDB</a:t>
            </a:r>
            <a:r>
              <a:rPr lang="en-US" sz="2800" baseline="30000" dirty="0">
                <a:latin typeface="Cambria" panose="02040503050406030204" pitchFamily="18" charset="0"/>
              </a:rPr>
              <a:t>[1][2]</a:t>
            </a:r>
            <a:r>
              <a:rPr lang="en-US" sz="2800" dirty="0">
                <a:latin typeface="Cambria" panose="02040503050406030204" pitchFamily="18" charset="0"/>
              </a:rPr>
              <a:t> was created to manage data on IoT devices</a:t>
            </a:r>
          </a:p>
          <a:p>
            <a:pPr marL="914400" lvl="1" indent="-457200">
              <a:lnSpc>
                <a:spcPct val="150000"/>
              </a:lnSpc>
              <a:buFont typeface="Arial" panose="020B0604020202020204" pitchFamily="34" charset="0"/>
              <a:buChar char="•"/>
            </a:pPr>
            <a:r>
              <a:rPr lang="en-US" sz="2600" dirty="0">
                <a:latin typeface="Cambria" panose="02040503050406030204" pitchFamily="18" charset="0"/>
              </a:rPr>
              <a:t>The query capabilities of IonDB are limited</a:t>
            </a:r>
          </a:p>
          <a:p>
            <a:pPr marL="1371600" lvl="2" indent="-457200">
              <a:lnSpc>
                <a:spcPct val="150000"/>
              </a:lnSpc>
              <a:buFont typeface="Arial" panose="020B0604020202020204" pitchFamily="34" charset="0"/>
              <a:buChar char="•"/>
            </a:pPr>
            <a:r>
              <a:rPr lang="en-US" sz="2400" dirty="0">
                <a:latin typeface="Cambria" panose="02040503050406030204" pitchFamily="18" charset="0"/>
              </a:rPr>
              <a:t>Equality, range, and all records cursor queries are supported</a:t>
            </a:r>
          </a:p>
          <a:p>
            <a:pPr marL="457200" indent="-457200">
              <a:lnSpc>
                <a:spcPct val="150000"/>
              </a:lnSpc>
              <a:buFont typeface="Arial" panose="020B0604020202020204" pitchFamily="34" charset="0"/>
              <a:buChar char="•"/>
            </a:pPr>
            <a:r>
              <a:rPr lang="en-US" sz="2800" dirty="0">
                <a:latin typeface="Cambria" panose="02040503050406030204" pitchFamily="18" charset="0"/>
              </a:rPr>
              <a:t>IonDB is not compatible with SQL commands </a:t>
            </a:r>
          </a:p>
          <a:p>
            <a:pPr marL="914400" lvl="1" indent="-457200">
              <a:lnSpc>
                <a:spcPct val="150000"/>
              </a:lnSpc>
              <a:buFont typeface="Arial" panose="020B0604020202020204" pitchFamily="34" charset="0"/>
              <a:buChar char="•"/>
            </a:pPr>
            <a:r>
              <a:rPr lang="en-US" sz="2600" dirty="0">
                <a:latin typeface="Cambria" panose="02040503050406030204" pitchFamily="18" charset="0"/>
              </a:rPr>
              <a:t>IonDB syntax is unfamiliar to general users</a:t>
            </a:r>
          </a:p>
        </p:txBody>
      </p:sp>
      <p:sp>
        <p:nvSpPr>
          <p:cNvPr id="4" name="Slide Number Placeholder 8">
            <a:extLst>
              <a:ext uri="{FF2B5EF4-FFF2-40B4-BE49-F238E27FC236}">
                <a16:creationId xmlns:a16="http://schemas.microsoft.com/office/drawing/2014/main" id="{D154962E-52B8-A542-A774-9379A46E5971}"/>
              </a:ext>
            </a:extLst>
          </p:cNvPr>
          <p:cNvSpPr txBox="1">
            <a:spLocks/>
          </p:cNvSpPr>
          <p:nvPr/>
        </p:nvSpPr>
        <p:spPr>
          <a:xfrm>
            <a:off x="8610601" y="6375679"/>
            <a:ext cx="2819399" cy="34579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1766878-3199-4EAB-94E7-2D6D11070E14}" type="slidenum">
              <a:rPr lang="en-US" sz="1200" smtClean="0">
                <a:solidFill>
                  <a:schemeClr val="tx1">
                    <a:lumMod val="65000"/>
                    <a:lumOff val="35000"/>
                  </a:schemeClr>
                </a:solidFill>
              </a:rPr>
              <a:pPr algn="r"/>
              <a:t>4</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15893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04B3E85-37DB-2B4F-9847-538078277B10}"/>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Databases &amp; SQL</a:t>
            </a:r>
          </a:p>
        </p:txBody>
      </p:sp>
      <p:sp>
        <p:nvSpPr>
          <p:cNvPr id="5" name="TextBox 4">
            <a:extLst>
              <a:ext uri="{FF2B5EF4-FFF2-40B4-BE49-F238E27FC236}">
                <a16:creationId xmlns:a16="http://schemas.microsoft.com/office/drawing/2014/main" id="{3C58E742-4E88-D845-82A9-0E33D360C324}"/>
              </a:ext>
            </a:extLst>
          </p:cNvPr>
          <p:cNvSpPr txBox="1"/>
          <p:nvPr/>
        </p:nvSpPr>
        <p:spPr>
          <a:xfrm>
            <a:off x="1557337" y="1764448"/>
            <a:ext cx="10115551" cy="332398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a:latin typeface="Cambria" panose="02040503050406030204" pitchFamily="18" charset="0"/>
              </a:rPr>
              <a:t>Databases are used for the storage and manipulation of data</a:t>
            </a:r>
          </a:p>
          <a:p>
            <a:pPr marL="285750" indent="-285750">
              <a:lnSpc>
                <a:spcPct val="150000"/>
              </a:lnSpc>
              <a:buFont typeface="Arial" panose="020B0604020202020204" pitchFamily="34" charset="0"/>
              <a:buChar char="•"/>
            </a:pPr>
            <a:r>
              <a:rPr lang="en-US" sz="2800" dirty="0">
                <a:latin typeface="Cambria" panose="02040503050406030204" pitchFamily="18" charset="0"/>
              </a:rPr>
              <a:t>SQL is the standard query language for relational database management systems </a:t>
            </a:r>
            <a:r>
              <a:rPr lang="en-US" sz="2800" baseline="30000" dirty="0">
                <a:latin typeface="Cambria" panose="02040503050406030204" pitchFamily="18" charset="0"/>
              </a:rPr>
              <a:t>[3]</a:t>
            </a:r>
          </a:p>
          <a:p>
            <a:pPr marL="285750" indent="-285750">
              <a:lnSpc>
                <a:spcPct val="150000"/>
              </a:lnSpc>
              <a:buFont typeface="Arial" panose="020B0604020202020204" pitchFamily="34" charset="0"/>
              <a:buChar char="•"/>
            </a:pPr>
            <a:r>
              <a:rPr lang="en-US" sz="2800" dirty="0">
                <a:latin typeface="Cambria" panose="02040503050406030204" pitchFamily="18" charset="0"/>
              </a:rPr>
              <a:t>Many professions require SQL skills </a:t>
            </a:r>
            <a:r>
              <a:rPr lang="en-US" sz="2800" baseline="30000" dirty="0">
                <a:latin typeface="Cambria" panose="02040503050406030204" pitchFamily="18" charset="0"/>
              </a:rPr>
              <a:t>[4]</a:t>
            </a:r>
          </a:p>
          <a:p>
            <a:pPr marL="285750" indent="-285750">
              <a:lnSpc>
                <a:spcPct val="150000"/>
              </a:lnSpc>
              <a:buFont typeface="Arial" panose="020B0604020202020204" pitchFamily="34" charset="0"/>
              <a:buChar char="•"/>
            </a:pPr>
            <a:r>
              <a:rPr lang="en-US" sz="2800" dirty="0">
                <a:latin typeface="Cambria" panose="02040503050406030204" pitchFamily="18" charset="0"/>
              </a:rPr>
              <a:t>Most in-demand data language of 2017 </a:t>
            </a:r>
            <a:r>
              <a:rPr lang="en-US" sz="2800" baseline="30000" dirty="0">
                <a:latin typeface="Cambria" panose="02040503050406030204" pitchFamily="18" charset="0"/>
              </a:rPr>
              <a:t>[5]</a:t>
            </a:r>
            <a:endParaRPr lang="en-US" sz="2800" dirty="0">
              <a:latin typeface="Cambria" panose="02040503050406030204" pitchFamily="18" charset="0"/>
            </a:endParaRPr>
          </a:p>
        </p:txBody>
      </p:sp>
      <p:sp>
        <p:nvSpPr>
          <p:cNvPr id="6" name="Slide Number Placeholder 5">
            <a:extLst>
              <a:ext uri="{FF2B5EF4-FFF2-40B4-BE49-F238E27FC236}">
                <a16:creationId xmlns:a16="http://schemas.microsoft.com/office/drawing/2014/main" id="{24EBBDCD-48F4-D245-9A8B-6AFD8AEE38A5}"/>
              </a:ext>
            </a:extLst>
          </p:cNvPr>
          <p:cNvSpPr>
            <a:spLocks noGrp="1"/>
          </p:cNvSpPr>
          <p:nvPr>
            <p:ph type="sldNum" sz="quarter" idx="12"/>
          </p:nvPr>
        </p:nvSpPr>
        <p:spPr/>
        <p:txBody>
          <a:bodyPr/>
          <a:lstStyle/>
          <a:p>
            <a:fld id="{71766878-3199-4EAB-94E7-2D6D11070E14}" type="slidenum">
              <a:rPr lang="en-US" smtClean="0"/>
              <a:t>5</a:t>
            </a:fld>
            <a:endParaRPr lang="en-US" dirty="0"/>
          </a:p>
        </p:txBody>
      </p:sp>
    </p:spTree>
    <p:extLst>
      <p:ext uri="{BB962C8B-B14F-4D97-AF65-F5344CB8AC3E}">
        <p14:creationId xmlns:p14="http://schemas.microsoft.com/office/powerpoint/2010/main" val="198516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F52386A-1F95-7640-ADD3-309282059311}"/>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IonDB</a:t>
            </a:r>
          </a:p>
        </p:txBody>
      </p:sp>
      <p:sp>
        <p:nvSpPr>
          <p:cNvPr id="5" name="TextBox 4">
            <a:extLst>
              <a:ext uri="{FF2B5EF4-FFF2-40B4-BE49-F238E27FC236}">
                <a16:creationId xmlns:a16="http://schemas.microsoft.com/office/drawing/2014/main" id="{3DF29B16-E3B7-6E42-8D93-4AAF74B9727C}"/>
              </a:ext>
            </a:extLst>
          </p:cNvPr>
          <p:cNvSpPr txBox="1"/>
          <p:nvPr/>
        </p:nvSpPr>
        <p:spPr>
          <a:xfrm>
            <a:off x="1557337" y="1502688"/>
            <a:ext cx="9515475" cy="535531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a:latin typeface="Cambria" panose="02040503050406030204" pitchFamily="18" charset="0"/>
              </a:rPr>
              <a:t>Key value database designed for embedded devices</a:t>
            </a:r>
          </a:p>
          <a:p>
            <a:pPr marL="285750" indent="-285750">
              <a:lnSpc>
                <a:spcPct val="150000"/>
              </a:lnSpc>
              <a:buFont typeface="Arial" panose="020B0604020202020204" pitchFamily="34" charset="0"/>
              <a:buChar char="•"/>
            </a:pPr>
            <a:r>
              <a:rPr lang="en-US" sz="2800" dirty="0">
                <a:latin typeface="Cambria" panose="02040503050406030204" pitchFamily="18" charset="0"/>
              </a:rPr>
              <a:t>Performance competitive</a:t>
            </a:r>
          </a:p>
          <a:p>
            <a:pPr marL="285750" indent="-285750">
              <a:lnSpc>
                <a:spcPct val="150000"/>
              </a:lnSpc>
              <a:buFont typeface="Arial" panose="020B0604020202020204" pitchFamily="34" charset="0"/>
              <a:buChar char="•"/>
            </a:pPr>
            <a:r>
              <a:rPr lang="en-US" sz="2800" dirty="0">
                <a:latin typeface="Cambria" panose="02040503050406030204" pitchFamily="18" charset="0"/>
              </a:rPr>
              <a:t>Six data structure implementations:</a:t>
            </a:r>
          </a:p>
          <a:p>
            <a:pPr marL="800100" lvl="1" indent="-342900">
              <a:lnSpc>
                <a:spcPct val="150000"/>
              </a:lnSpc>
              <a:buFont typeface="Courier New" panose="02070309020205020404" pitchFamily="49" charset="0"/>
              <a:buChar char="o"/>
            </a:pPr>
            <a:r>
              <a:rPr lang="en-US" sz="2400" dirty="0" err="1">
                <a:latin typeface="Cambria" panose="02040503050406030204" pitchFamily="18" charset="0"/>
              </a:rPr>
              <a:t>Skiplist</a:t>
            </a:r>
            <a:endParaRPr lang="en-US" sz="2400" dirty="0">
              <a:latin typeface="Cambria" panose="02040503050406030204" pitchFamily="18" charset="0"/>
            </a:endParaRPr>
          </a:p>
          <a:p>
            <a:pPr marL="800100" lvl="1" indent="-342900">
              <a:lnSpc>
                <a:spcPct val="150000"/>
              </a:lnSpc>
              <a:buFont typeface="Courier New" panose="02070309020205020404" pitchFamily="49" charset="0"/>
              <a:buChar char="o"/>
            </a:pPr>
            <a:r>
              <a:rPr lang="en-US" sz="2400" dirty="0">
                <a:latin typeface="Cambria" panose="02040503050406030204" pitchFamily="18" charset="0"/>
              </a:rPr>
              <a:t>Open Address Hash</a:t>
            </a:r>
          </a:p>
          <a:p>
            <a:pPr marL="800100" lvl="1" indent="-342900">
              <a:lnSpc>
                <a:spcPct val="150000"/>
              </a:lnSpc>
              <a:buFont typeface="Courier New" panose="02070309020205020404" pitchFamily="49" charset="0"/>
              <a:buChar char="o"/>
            </a:pPr>
            <a:r>
              <a:rPr lang="en-US" sz="2400" dirty="0">
                <a:latin typeface="Cambria" panose="02040503050406030204" pitchFamily="18" charset="0"/>
              </a:rPr>
              <a:t>Open Address File Hash</a:t>
            </a:r>
          </a:p>
          <a:p>
            <a:pPr marL="800100" lvl="1" indent="-342900">
              <a:lnSpc>
                <a:spcPct val="150000"/>
              </a:lnSpc>
              <a:buFont typeface="Courier New" panose="02070309020205020404" pitchFamily="49" charset="0"/>
              <a:buChar char="o"/>
            </a:pPr>
            <a:r>
              <a:rPr lang="en-US" sz="2400" dirty="0">
                <a:latin typeface="Cambria" panose="02040503050406030204" pitchFamily="18" charset="0"/>
              </a:rPr>
              <a:t>B+ Tree</a:t>
            </a:r>
          </a:p>
          <a:p>
            <a:pPr marL="800100" lvl="1" indent="-342900">
              <a:lnSpc>
                <a:spcPct val="150000"/>
              </a:lnSpc>
              <a:buFont typeface="Courier New" panose="02070309020205020404" pitchFamily="49" charset="0"/>
              <a:buChar char="o"/>
            </a:pPr>
            <a:r>
              <a:rPr lang="en-US" sz="2400" dirty="0">
                <a:latin typeface="Cambria" panose="02040503050406030204" pitchFamily="18" charset="0"/>
              </a:rPr>
              <a:t>Flat File</a:t>
            </a:r>
          </a:p>
          <a:p>
            <a:pPr marL="800100" lvl="1" indent="-342900">
              <a:lnSpc>
                <a:spcPct val="150000"/>
              </a:lnSpc>
              <a:buFont typeface="Courier New" panose="02070309020205020404" pitchFamily="49" charset="0"/>
              <a:buChar char="o"/>
            </a:pPr>
            <a:r>
              <a:rPr lang="en-US" sz="2400" dirty="0">
                <a:latin typeface="Cambria" panose="02040503050406030204" pitchFamily="18" charset="0"/>
              </a:rPr>
              <a:t>Linear Hash</a:t>
            </a:r>
          </a:p>
        </p:txBody>
      </p:sp>
      <p:sp>
        <p:nvSpPr>
          <p:cNvPr id="6" name="Slide Number Placeholder 5">
            <a:extLst>
              <a:ext uri="{FF2B5EF4-FFF2-40B4-BE49-F238E27FC236}">
                <a16:creationId xmlns:a16="http://schemas.microsoft.com/office/drawing/2014/main" id="{1BE4201A-22EC-E345-9C1A-1E773E2442FB}"/>
              </a:ext>
            </a:extLst>
          </p:cNvPr>
          <p:cNvSpPr>
            <a:spLocks noGrp="1"/>
          </p:cNvSpPr>
          <p:nvPr>
            <p:ph type="sldNum" sz="quarter" idx="12"/>
          </p:nvPr>
        </p:nvSpPr>
        <p:spPr/>
        <p:txBody>
          <a:bodyPr/>
          <a:lstStyle/>
          <a:p>
            <a:fld id="{71766878-3199-4EAB-94E7-2D6D11070E14}" type="slidenum">
              <a:rPr lang="en-US" smtClean="0"/>
              <a:t>6</a:t>
            </a:fld>
            <a:endParaRPr lang="en-US" dirty="0"/>
          </a:p>
        </p:txBody>
      </p:sp>
      <p:pic>
        <p:nvPicPr>
          <p:cNvPr id="10" name="Picture 9">
            <a:extLst>
              <a:ext uri="{FF2B5EF4-FFF2-40B4-BE49-F238E27FC236}">
                <a16:creationId xmlns:a16="http://schemas.microsoft.com/office/drawing/2014/main" id="{CB29C03E-A0B8-284C-B95D-6DE1A26F763A}"/>
              </a:ext>
            </a:extLst>
          </p:cNvPr>
          <p:cNvPicPr>
            <a:picLocks noChangeAspect="1"/>
          </p:cNvPicPr>
          <p:nvPr/>
        </p:nvPicPr>
        <p:blipFill>
          <a:blip r:embed="rId3"/>
          <a:stretch>
            <a:fillRect/>
          </a:stretch>
        </p:blipFill>
        <p:spPr>
          <a:xfrm>
            <a:off x="5967169" y="3494093"/>
            <a:ext cx="4813126" cy="3054484"/>
          </a:xfrm>
          <a:prstGeom prst="rect">
            <a:avLst/>
          </a:prstGeom>
        </p:spPr>
      </p:pic>
      <p:sp>
        <p:nvSpPr>
          <p:cNvPr id="11" name="TextBox 10">
            <a:extLst>
              <a:ext uri="{FF2B5EF4-FFF2-40B4-BE49-F238E27FC236}">
                <a16:creationId xmlns:a16="http://schemas.microsoft.com/office/drawing/2014/main" id="{056114D6-DABC-6C49-9307-6B76A4F693D3}"/>
              </a:ext>
            </a:extLst>
          </p:cNvPr>
          <p:cNvSpPr txBox="1"/>
          <p:nvPr/>
        </p:nvSpPr>
        <p:spPr>
          <a:xfrm>
            <a:off x="5967169" y="6493729"/>
            <a:ext cx="3994656" cy="246221"/>
          </a:xfrm>
          <a:prstGeom prst="rect">
            <a:avLst/>
          </a:prstGeom>
          <a:noFill/>
        </p:spPr>
        <p:txBody>
          <a:bodyPr wrap="square" rtlCol="0">
            <a:spAutoFit/>
          </a:bodyPr>
          <a:lstStyle/>
          <a:p>
            <a:r>
              <a:rPr lang="en-US" sz="1000" dirty="0">
                <a:latin typeface="Cambria" panose="02040503050406030204" pitchFamily="18" charset="0"/>
              </a:rPr>
              <a:t>Source: </a:t>
            </a:r>
            <a:r>
              <a:rPr lang="en-US" sz="1000" dirty="0" err="1">
                <a:latin typeface="Cambria" panose="02040503050406030204" pitchFamily="18" charset="0"/>
              </a:rPr>
              <a:t>Arduino.cc</a:t>
            </a:r>
            <a:endParaRPr lang="en-US" sz="1000" dirty="0">
              <a:latin typeface="Cambria" panose="02040503050406030204" pitchFamily="18" charset="0"/>
            </a:endParaRPr>
          </a:p>
        </p:txBody>
      </p:sp>
    </p:spTree>
    <p:extLst>
      <p:ext uri="{BB962C8B-B14F-4D97-AF65-F5344CB8AC3E}">
        <p14:creationId xmlns:p14="http://schemas.microsoft.com/office/powerpoint/2010/main" val="1101907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535F31-D4E2-D149-A4C0-3CE87AF0014F}"/>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IINQ</a:t>
            </a:r>
          </a:p>
        </p:txBody>
      </p:sp>
      <p:sp>
        <p:nvSpPr>
          <p:cNvPr id="5" name="TextBox 4">
            <a:extLst>
              <a:ext uri="{FF2B5EF4-FFF2-40B4-BE49-F238E27FC236}">
                <a16:creationId xmlns:a16="http://schemas.microsoft.com/office/drawing/2014/main" id="{81DC3C1B-7292-8F47-8547-4CDCD2DEBDE7}"/>
              </a:ext>
            </a:extLst>
          </p:cNvPr>
          <p:cNvSpPr txBox="1"/>
          <p:nvPr/>
        </p:nvSpPr>
        <p:spPr>
          <a:xfrm>
            <a:off x="1227425" y="1705040"/>
            <a:ext cx="10839884" cy="373948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CA" sz="2800" dirty="0">
                <a:latin typeface="Cambria" panose="02040503050406030204" pitchFamily="18" charset="0"/>
                <a:cs typeface="Courier New" panose="02070309020205020404" pitchFamily="49" charset="0"/>
              </a:rPr>
              <a:t>Ion Integrated Query (IINQ)</a:t>
            </a:r>
          </a:p>
          <a:p>
            <a:pPr marL="914400" lvl="1" indent="-457200">
              <a:lnSpc>
                <a:spcPct val="150000"/>
              </a:lnSpc>
              <a:buFont typeface="Arial" panose="020B0604020202020204" pitchFamily="34" charset="0"/>
              <a:buChar char="•"/>
            </a:pPr>
            <a:r>
              <a:rPr lang="en-CA" sz="2600" dirty="0">
                <a:latin typeface="Cambria" panose="02040503050406030204" pitchFamily="18" charset="0"/>
                <a:cs typeface="Courier New" panose="02070309020205020404" pitchFamily="49" charset="0"/>
              </a:rPr>
              <a:t>A query language supporting IonDB queries  using an SQL interface</a:t>
            </a:r>
          </a:p>
          <a:p>
            <a:pPr marL="457200" indent="-457200">
              <a:lnSpc>
                <a:spcPct val="150000"/>
              </a:lnSpc>
              <a:buFont typeface="Arial" panose="020B0604020202020204" pitchFamily="34" charset="0"/>
              <a:buChar char="•"/>
            </a:pPr>
            <a:r>
              <a:rPr lang="en-CA" sz="2600" dirty="0">
                <a:latin typeface="Cambria" panose="02040503050406030204" pitchFamily="18" charset="0"/>
                <a:cs typeface="Courier New" panose="02070309020205020404" pitchFamily="49" charset="0"/>
              </a:rPr>
              <a:t>Why IINQ?</a:t>
            </a:r>
          </a:p>
          <a:p>
            <a:pPr marL="914400" lvl="1" indent="-457200">
              <a:lnSpc>
                <a:spcPct val="150000"/>
              </a:lnSpc>
              <a:buFont typeface="Arial" panose="020B0604020202020204" pitchFamily="34" charset="0"/>
              <a:buChar char="•"/>
            </a:pPr>
            <a:r>
              <a:rPr lang="en-CA" sz="2600" dirty="0">
                <a:latin typeface="Cambria" panose="02040503050406030204" pitchFamily="18" charset="0"/>
                <a:cs typeface="Courier New" panose="02070309020205020404" pitchFamily="49" charset="0"/>
              </a:rPr>
              <a:t>To make IonDB more accessible to general users</a:t>
            </a:r>
          </a:p>
          <a:p>
            <a:pPr marL="914400" lvl="1" indent="-457200">
              <a:lnSpc>
                <a:spcPct val="150000"/>
              </a:lnSpc>
              <a:buFont typeface="Arial" panose="020B0604020202020204" pitchFamily="34" charset="0"/>
              <a:buChar char="•"/>
            </a:pPr>
            <a:r>
              <a:rPr lang="en-CA" sz="2600" dirty="0">
                <a:latin typeface="Cambria" panose="02040503050406030204" pitchFamily="18" charset="0"/>
                <a:cs typeface="Courier New" panose="02070309020205020404" pitchFamily="49" charset="0"/>
              </a:rPr>
              <a:t>Conceals complex C code from user</a:t>
            </a:r>
          </a:p>
          <a:p>
            <a:pPr marL="914400" lvl="1" indent="-457200">
              <a:lnSpc>
                <a:spcPct val="150000"/>
              </a:lnSpc>
              <a:buFont typeface="Arial" panose="020B0604020202020204" pitchFamily="34" charset="0"/>
              <a:buChar char="•"/>
            </a:pPr>
            <a:r>
              <a:rPr lang="en-CA" sz="2600" dirty="0">
                <a:latin typeface="Cambria" panose="02040503050406030204" pitchFamily="18" charset="0"/>
                <a:cs typeface="Courier New" panose="02070309020205020404" pitchFamily="49" charset="0"/>
              </a:rPr>
              <a:t>Optimizes code space</a:t>
            </a:r>
          </a:p>
        </p:txBody>
      </p:sp>
      <p:sp>
        <p:nvSpPr>
          <p:cNvPr id="2" name="Slide Number Placeholder 1">
            <a:extLst>
              <a:ext uri="{FF2B5EF4-FFF2-40B4-BE49-F238E27FC236}">
                <a16:creationId xmlns:a16="http://schemas.microsoft.com/office/drawing/2014/main" id="{2EB356CC-6DBD-C049-A178-08E7732EDEB8}"/>
              </a:ext>
            </a:extLst>
          </p:cNvPr>
          <p:cNvSpPr>
            <a:spLocks noGrp="1"/>
          </p:cNvSpPr>
          <p:nvPr>
            <p:ph type="sldNum" sz="quarter" idx="12"/>
          </p:nvPr>
        </p:nvSpPr>
        <p:spPr/>
        <p:txBody>
          <a:bodyPr/>
          <a:lstStyle/>
          <a:p>
            <a:fld id="{71766878-3199-4EAB-94E7-2D6D11070E14}" type="slidenum">
              <a:rPr lang="en-US" smtClean="0"/>
              <a:t>7</a:t>
            </a:fld>
            <a:endParaRPr lang="en-US" dirty="0"/>
          </a:p>
        </p:txBody>
      </p:sp>
    </p:spTree>
    <p:extLst>
      <p:ext uri="{BB962C8B-B14F-4D97-AF65-F5344CB8AC3E}">
        <p14:creationId xmlns:p14="http://schemas.microsoft.com/office/powerpoint/2010/main" val="1379203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535F31-D4E2-D149-A4C0-3CE87AF0014F}"/>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IINQ</a:t>
            </a:r>
          </a:p>
        </p:txBody>
      </p:sp>
      <p:sp>
        <p:nvSpPr>
          <p:cNvPr id="5" name="TextBox 4">
            <a:extLst>
              <a:ext uri="{FF2B5EF4-FFF2-40B4-BE49-F238E27FC236}">
                <a16:creationId xmlns:a16="http://schemas.microsoft.com/office/drawing/2014/main" id="{81DC3C1B-7292-8F47-8547-4CDCD2DEBDE7}"/>
              </a:ext>
            </a:extLst>
          </p:cNvPr>
          <p:cNvSpPr txBox="1"/>
          <p:nvPr/>
        </p:nvSpPr>
        <p:spPr>
          <a:xfrm>
            <a:off x="1227425" y="1705040"/>
            <a:ext cx="10839884" cy="5124480"/>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CA" sz="2600" dirty="0">
                <a:latin typeface="Cambria" panose="02040503050406030204" pitchFamily="18" charset="0"/>
                <a:cs typeface="Courier New" panose="02070309020205020404" pitchFamily="49" charset="0"/>
              </a:rPr>
              <a:t>SQL Commands supported by IINQ</a:t>
            </a:r>
          </a:p>
          <a:p>
            <a:pPr marL="914400" lvl="1" indent="-457200">
              <a:lnSpc>
                <a:spcPct val="150000"/>
              </a:lnSpc>
              <a:buFont typeface="Arial" panose="020B0604020202020204" pitchFamily="34" charset="0"/>
              <a:buChar char="•"/>
            </a:pPr>
            <a:r>
              <a:rPr lang="en-CA" sz="2400" dirty="0">
                <a:latin typeface="Courier New" panose="02070309020205020404" pitchFamily="49" charset="0"/>
                <a:cs typeface="Courier New" panose="02070309020205020404" pitchFamily="49" charset="0"/>
              </a:rPr>
              <a:t>CREATE TABLE</a:t>
            </a:r>
          </a:p>
          <a:p>
            <a:pPr marL="914400" lvl="1" indent="-457200">
              <a:lnSpc>
                <a:spcPct val="150000"/>
              </a:lnSpc>
              <a:buFont typeface="Arial" panose="020B0604020202020204" pitchFamily="34" charset="0"/>
              <a:buChar char="•"/>
            </a:pPr>
            <a:r>
              <a:rPr lang="en-CA" sz="2400" dirty="0">
                <a:latin typeface="Courier New" panose="02070309020205020404" pitchFamily="49" charset="0"/>
                <a:cs typeface="Courier New" panose="02070309020205020404" pitchFamily="49" charset="0"/>
              </a:rPr>
              <a:t>INSERT </a:t>
            </a:r>
          </a:p>
          <a:p>
            <a:pPr marL="1371600" lvl="2" indent="-457200">
              <a:lnSpc>
                <a:spcPct val="150000"/>
              </a:lnSpc>
              <a:buFont typeface="Arial" panose="020B0604020202020204" pitchFamily="34" charset="0"/>
              <a:buChar char="•"/>
            </a:pPr>
            <a:r>
              <a:rPr lang="en-CA" sz="2400" dirty="0">
                <a:latin typeface="Cambria" panose="02040503050406030204" pitchFamily="18" charset="0"/>
                <a:cs typeface="Courier New" panose="02070309020205020404" pitchFamily="49" charset="0"/>
              </a:rPr>
              <a:t>Prepared Statement </a:t>
            </a:r>
            <a:r>
              <a:rPr lang="en-CA" sz="2400" dirty="0">
                <a:latin typeface="Courier New" panose="02070309020205020404" pitchFamily="49" charset="0"/>
                <a:cs typeface="Courier New" panose="02070309020205020404" pitchFamily="49" charset="0"/>
              </a:rPr>
              <a:t>INSERT</a:t>
            </a:r>
          </a:p>
          <a:p>
            <a:pPr marL="914400" lvl="1" indent="-457200">
              <a:lnSpc>
                <a:spcPct val="150000"/>
              </a:lnSpc>
              <a:buFont typeface="Arial" panose="020B0604020202020204" pitchFamily="34" charset="0"/>
              <a:buChar char="•"/>
            </a:pPr>
            <a:r>
              <a:rPr lang="en-CA" sz="2400" dirty="0">
                <a:latin typeface="Courier New" panose="02070309020205020404" pitchFamily="49" charset="0"/>
                <a:cs typeface="Courier New" panose="02070309020205020404" pitchFamily="49" charset="0"/>
              </a:rPr>
              <a:t>UPDATE</a:t>
            </a:r>
          </a:p>
          <a:p>
            <a:pPr marL="914400" lvl="1" indent="-457200">
              <a:lnSpc>
                <a:spcPct val="150000"/>
              </a:lnSpc>
              <a:buFont typeface="Arial" panose="020B0604020202020204" pitchFamily="34" charset="0"/>
              <a:buChar char="•"/>
            </a:pPr>
            <a:r>
              <a:rPr lang="en-CA" sz="2400" dirty="0">
                <a:latin typeface="Courier New" panose="02070309020205020404" pitchFamily="49" charset="0"/>
                <a:cs typeface="Courier New" panose="02070309020205020404" pitchFamily="49" charset="0"/>
              </a:rPr>
              <a:t>DELETE</a:t>
            </a:r>
          </a:p>
          <a:p>
            <a:pPr marL="914400" lvl="1" indent="-457200">
              <a:lnSpc>
                <a:spcPct val="150000"/>
              </a:lnSpc>
              <a:buFont typeface="Arial" panose="020B0604020202020204" pitchFamily="34" charset="0"/>
              <a:buChar char="•"/>
            </a:pPr>
            <a:r>
              <a:rPr lang="en-CA" sz="2400" dirty="0">
                <a:latin typeface="Courier New" panose="02070309020205020404" pitchFamily="49" charset="0"/>
                <a:cs typeface="Courier New" panose="02070309020205020404" pitchFamily="49" charset="0"/>
              </a:rPr>
              <a:t>SELECT</a:t>
            </a:r>
          </a:p>
          <a:p>
            <a:pPr marL="1371600" lvl="2" indent="-457200">
              <a:lnSpc>
                <a:spcPct val="150000"/>
              </a:lnSpc>
              <a:buFont typeface="Arial" panose="020B0604020202020204" pitchFamily="34" charset="0"/>
              <a:buChar char="•"/>
            </a:pPr>
            <a:r>
              <a:rPr lang="en-CA" sz="2400" dirty="0">
                <a:latin typeface="Courier New" panose="02070309020205020404" pitchFamily="49" charset="0"/>
                <a:cs typeface="Courier New" panose="02070309020205020404" pitchFamily="49" charset="0"/>
              </a:rPr>
              <a:t>SELECT </a:t>
            </a:r>
            <a:r>
              <a:rPr lang="en-CA" sz="2400" dirty="0" err="1">
                <a:latin typeface="Courier New" panose="02070309020205020404" pitchFamily="49" charset="0"/>
                <a:cs typeface="Courier New" panose="02070309020205020404" pitchFamily="49" charset="0"/>
              </a:rPr>
              <a:t>field_list</a:t>
            </a:r>
            <a:r>
              <a:rPr lang="en-CA" sz="2400" dirty="0">
                <a:latin typeface="Courier New" panose="02070309020205020404" pitchFamily="49" charset="0"/>
                <a:cs typeface="Courier New" panose="02070309020205020404" pitchFamily="49" charset="0"/>
              </a:rPr>
              <a:t> FROM WHERE</a:t>
            </a:r>
          </a:p>
          <a:p>
            <a:pPr marL="914400" lvl="1" indent="-457200">
              <a:lnSpc>
                <a:spcPct val="150000"/>
              </a:lnSpc>
              <a:buFont typeface="Arial" panose="020B0604020202020204" pitchFamily="34" charset="0"/>
              <a:buChar char="•"/>
            </a:pPr>
            <a:r>
              <a:rPr lang="en-CA" sz="2400" dirty="0">
                <a:latin typeface="Courier New" panose="02070309020205020404" pitchFamily="49" charset="0"/>
                <a:cs typeface="Courier New" panose="02070309020205020404" pitchFamily="49" charset="0"/>
              </a:rPr>
              <a:t>DROP TABLE</a:t>
            </a:r>
          </a:p>
        </p:txBody>
      </p:sp>
      <p:sp>
        <p:nvSpPr>
          <p:cNvPr id="2" name="Slide Number Placeholder 1">
            <a:extLst>
              <a:ext uri="{FF2B5EF4-FFF2-40B4-BE49-F238E27FC236}">
                <a16:creationId xmlns:a16="http://schemas.microsoft.com/office/drawing/2014/main" id="{9CD331F9-7184-D84E-8821-FA39927B2155}"/>
              </a:ext>
            </a:extLst>
          </p:cNvPr>
          <p:cNvSpPr>
            <a:spLocks noGrp="1"/>
          </p:cNvSpPr>
          <p:nvPr>
            <p:ph type="sldNum" sz="quarter" idx="12"/>
          </p:nvPr>
        </p:nvSpPr>
        <p:spPr/>
        <p:txBody>
          <a:bodyPr/>
          <a:lstStyle/>
          <a:p>
            <a:fld id="{71766878-3199-4EAB-94E7-2D6D11070E14}" type="slidenum">
              <a:rPr lang="en-US" smtClean="0"/>
              <a:t>8</a:t>
            </a:fld>
            <a:endParaRPr lang="en-US" dirty="0"/>
          </a:p>
        </p:txBody>
      </p:sp>
    </p:spTree>
    <p:extLst>
      <p:ext uri="{BB962C8B-B14F-4D97-AF65-F5344CB8AC3E}">
        <p14:creationId xmlns:p14="http://schemas.microsoft.com/office/powerpoint/2010/main" val="2032467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1535F31-D4E2-D149-A4C0-3CE87AF0014F}"/>
              </a:ext>
            </a:extLst>
          </p:cNvPr>
          <p:cNvSpPr txBox="1"/>
          <p:nvPr/>
        </p:nvSpPr>
        <p:spPr>
          <a:xfrm>
            <a:off x="1557337" y="500063"/>
            <a:ext cx="9844087" cy="830997"/>
          </a:xfrm>
          <a:prstGeom prst="rect">
            <a:avLst/>
          </a:prstGeom>
          <a:noFill/>
        </p:spPr>
        <p:txBody>
          <a:bodyPr wrap="square" rtlCol="0">
            <a:spAutoFit/>
          </a:bodyPr>
          <a:lstStyle/>
          <a:p>
            <a:r>
              <a:rPr lang="en-US" sz="4800" b="1" dirty="0">
                <a:latin typeface="Corbel" panose="020B0503020204020204" pitchFamily="34" charset="0"/>
              </a:rPr>
              <a:t>IINQ Architecture</a:t>
            </a:r>
          </a:p>
        </p:txBody>
      </p:sp>
      <p:sp>
        <p:nvSpPr>
          <p:cNvPr id="6" name="Rectangle 5">
            <a:extLst>
              <a:ext uri="{FF2B5EF4-FFF2-40B4-BE49-F238E27FC236}">
                <a16:creationId xmlns:a16="http://schemas.microsoft.com/office/drawing/2014/main" id="{B033E724-31E1-5D45-B89A-79E16BEEC488}"/>
              </a:ext>
            </a:extLst>
          </p:cNvPr>
          <p:cNvSpPr/>
          <p:nvPr/>
        </p:nvSpPr>
        <p:spPr>
          <a:xfrm>
            <a:off x="1071563" y="1990041"/>
            <a:ext cx="3914775" cy="9062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a:extLst>
              <a:ext uri="{FF2B5EF4-FFF2-40B4-BE49-F238E27FC236}">
                <a16:creationId xmlns:a16="http://schemas.microsoft.com/office/drawing/2014/main" id="{33D03999-DC03-F946-8642-97B5E160B3F8}"/>
              </a:ext>
            </a:extLst>
          </p:cNvPr>
          <p:cNvSpPr>
            <a:spLocks noGrp="1"/>
          </p:cNvSpPr>
          <p:nvPr>
            <p:ph type="sldNum" sz="quarter" idx="12"/>
          </p:nvPr>
        </p:nvSpPr>
        <p:spPr/>
        <p:txBody>
          <a:bodyPr/>
          <a:lstStyle/>
          <a:p>
            <a:fld id="{71766878-3199-4EAB-94E7-2D6D11070E14}" type="slidenum">
              <a:rPr lang="en-US" smtClean="0"/>
              <a:t>9</a:t>
            </a:fld>
            <a:endParaRPr lang="en-US" dirty="0"/>
          </a:p>
        </p:txBody>
      </p:sp>
    </p:spTree>
    <p:extLst>
      <p:ext uri="{BB962C8B-B14F-4D97-AF65-F5344CB8AC3E}">
        <p14:creationId xmlns:p14="http://schemas.microsoft.com/office/powerpoint/2010/main" val="286084169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12749</TotalTime>
  <Words>3016</Words>
  <Application>Microsoft Macintosh PowerPoint</Application>
  <PresentationFormat>Widescreen</PresentationFormat>
  <Paragraphs>314</Paragraphs>
  <Slides>30</Slides>
  <Notes>30</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30</vt:i4>
      </vt:variant>
    </vt:vector>
  </HeadingPairs>
  <TitlesOfParts>
    <vt:vector size="44" baseType="lpstr">
      <vt:lpstr>Arial</vt:lpstr>
      <vt:lpstr>Baloo</vt:lpstr>
      <vt:lpstr>Bodoni Ornaments</vt:lpstr>
      <vt:lpstr>Calibri</vt:lpstr>
      <vt:lpstr>Calibri Light</vt:lpstr>
      <vt:lpstr>Cambria</vt:lpstr>
      <vt:lpstr>Corbel</vt:lpstr>
      <vt:lpstr>Courier New</vt:lpstr>
      <vt:lpstr>Gill Sans MT</vt:lpstr>
      <vt:lpstr>Impact</vt:lpstr>
      <vt:lpstr>Badge</vt:lpstr>
      <vt:lpstr>1_Custom Design</vt:lpstr>
      <vt:lpstr>Custom Design</vt:lpstr>
      <vt:lpstr>1_Badge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Dana Klamut</dc:creator>
  <cp:lastModifiedBy>Dana Klamut</cp:lastModifiedBy>
  <cp:revision>82</cp:revision>
  <dcterms:created xsi:type="dcterms:W3CDTF">2018-04-14T23:42:39Z</dcterms:created>
  <dcterms:modified xsi:type="dcterms:W3CDTF">2018-04-23T20:12:39Z</dcterms:modified>
</cp:coreProperties>
</file>