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png" ContentType="image/png"/>
  <Default Extension="jpg" ContentType="image/jp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8" r:id="rId14"/>
    <p:sldId id="269" r:id="rId15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7"/>
  </p:normalViewPr>
  <p:slideViewPr>
    <p:cSldViewPr snapToGrid="0" snapToObjects="1">
      <p:cViewPr varScale="1">
        <p:scale>
          <a:sx n="162" d="100"/>
          <a:sy n="162" d="100"/>
        </p:scale>
        <p:origin x="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592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amws-s90MLoGZTOBne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arM0kkGSeBnGFgJUPr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b05yZRoVOp-yhAVAdy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rRecordi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8622" y="169480"/>
            <a:ext cx="2446757" cy="48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8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arMwNr_RiLy7SMdzEI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arMzChlwg3nwpJn3hK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amyWh6OeRka_dAw2rZ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amz7wQDXf0v2bqE6Jn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amzGEQuENZ5xcOPANr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arHMswcaJA7J0qBSbW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awJUka4gttyuE-rAMM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arHy5l9XwnBkKkkH2n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awK-XNXsBW7c_OGiWU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-LawKcxUzzBnXSrthGTj-HiRe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13</Words>
  <Application>Microsoft Macintosh PowerPoint</Application>
  <PresentationFormat>On-screen Show (16:9)</PresentationFormat>
  <Paragraphs>13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David Osemwegie</cp:lastModifiedBy>
  <cp:revision>3</cp:revision>
  <dcterms:created xsi:type="dcterms:W3CDTF">2019-03-27T22:37:45Z</dcterms:created>
  <dcterms:modified xsi:type="dcterms:W3CDTF">2019-04-24T03:29:30Z</dcterms:modified>
</cp:coreProperties>
</file>