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Muli"/>
      <p:regular r:id="rId40"/>
      <p:bold r:id="rId41"/>
      <p:italic r:id="rId42"/>
      <p:boldItalic r:id="rId43"/>
    </p:embeddedFont>
    <p:embeddedFont>
      <p:font typeface="Arial Black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regular.fntdata"/><Relationship Id="rId20" Type="http://schemas.openxmlformats.org/officeDocument/2006/relationships/slide" Target="slides/slide16.xml"/><Relationship Id="rId42" Type="http://schemas.openxmlformats.org/officeDocument/2006/relationships/font" Target="fonts/Muli-italic.fntdata"/><Relationship Id="rId41" Type="http://schemas.openxmlformats.org/officeDocument/2006/relationships/font" Target="fonts/Muli-bold.fntdata"/><Relationship Id="rId22" Type="http://schemas.openxmlformats.org/officeDocument/2006/relationships/slide" Target="slides/slide18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17.xml"/><Relationship Id="rId43" Type="http://schemas.openxmlformats.org/officeDocument/2006/relationships/font" Target="fonts/Muli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0ca6ab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50ca6ab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528ddb8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5528ddb8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0ca6ab70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0ca6ab70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51f5c638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551f5c638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52bd9fbb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552bd9fbb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528ddb89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5528ddb89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1f5c638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551f5c638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51f5c638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551f5c638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51f5c638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551f5c638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Could distract people who don't need it.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51f5c638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551f5c638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52bd9fbbc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552bd9fbb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52bd9fbb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552bd9fbb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52bd9fbbc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552bd9fbbc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537bfe4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5537bfe4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52bd9fbb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552bd9fbb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0ca6ab7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50ca6ab7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52bd9fbb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552bd9fbb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52bd9fbb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552bd9fbb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537bfe48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5537bfe48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52ec1b6a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552ec1b6a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1f5c638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551f5c638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537bfe48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g5537bfe48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52bd9fb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g552bd9f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52ec1b6a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552ec1b6a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51f5c638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551f5c638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528ddb89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5528ddb89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51f5c638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551f5c63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SBBC is a non-profit, so it doesn't have a large IT budget.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52ec1b6a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552ec1b6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Windows 95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SBBC is a non-profit, so it doesn't have a large IT budget.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2ec1b6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552ec1b6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52bd9fbb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552bd9fbb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51f5c638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551f5c638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528ddb89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5528ddb89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 1">
  <p:cSld name="TITLE_1_1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404025" y="25489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 rot="10800000">
            <a:off x="1404025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850" y="232975"/>
            <a:ext cx="9155700" cy="32964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5850" y="3529375"/>
            <a:ext cx="9155700" cy="13521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0" y="25489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450150" y="1671525"/>
            <a:ext cx="4647600" cy="1747200"/>
          </a:xfrm>
          <a:prstGeom prst="triangle">
            <a:avLst>
              <a:gd fmla="val 50126" name="adj"/>
            </a:avLst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532625" y="1515700"/>
            <a:ext cx="64245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713325" y="2121950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6444050" y="2503300"/>
            <a:ext cx="2513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 rot="10800000">
            <a:off x="1404025" y="25489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79B29D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 flipH="1" rot="10800000">
            <a:off x="1404025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79B29D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-5850" y="232975"/>
            <a:ext cx="9155700" cy="32964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-5850" y="3529375"/>
            <a:ext cx="9155700" cy="13521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0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87C5AE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>
            <a:off x="0" y="25489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87C5AE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/>
          <p:nvPr/>
        </p:nvSpPr>
        <p:spPr>
          <a:xfrm rot="5400000">
            <a:off x="-1450150" y="1671525"/>
            <a:ext cx="4647600" cy="1747200"/>
          </a:xfrm>
          <a:prstGeom prst="triangle">
            <a:avLst>
              <a:gd fmla="val 50126" name="adj"/>
            </a:avLst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 txBox="1"/>
          <p:nvPr>
            <p:ph type="title"/>
          </p:nvPr>
        </p:nvSpPr>
        <p:spPr>
          <a:xfrm>
            <a:off x="2532625" y="1515700"/>
            <a:ext cx="64245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1" type="subTitle"/>
          </p:nvPr>
        </p:nvSpPr>
        <p:spPr>
          <a:xfrm>
            <a:off x="4713325" y="2121950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2" type="subTitle"/>
          </p:nvPr>
        </p:nvSpPr>
        <p:spPr>
          <a:xfrm>
            <a:off x="6444050" y="2503300"/>
            <a:ext cx="2513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7119100" y="0"/>
            <a:ext cx="2025000" cy="5143500"/>
          </a:xfrm>
          <a:prstGeom prst="rect">
            <a:avLst/>
          </a:prstGeom>
          <a:solidFill>
            <a:srgbClr val="85C4AC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0"/>
            <a:ext cx="2147700" cy="5143500"/>
          </a:xfrm>
          <a:prstGeom prst="rect">
            <a:avLst/>
          </a:prstGeom>
          <a:solidFill>
            <a:srgbClr val="689986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147700" y="0"/>
            <a:ext cx="2595000" cy="5143500"/>
          </a:xfrm>
          <a:prstGeom prst="rect">
            <a:avLst/>
          </a:prstGeom>
          <a:solidFill>
            <a:srgbClr val="74AB96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4727500" y="0"/>
            <a:ext cx="2391600" cy="5143500"/>
          </a:xfrm>
          <a:prstGeom prst="rect">
            <a:avLst/>
          </a:prstGeom>
          <a:solidFill>
            <a:srgbClr val="7CB8A1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 rot="5400000">
            <a:off x="2035125" y="-107150"/>
            <a:ext cx="2393100" cy="6463200"/>
          </a:xfrm>
          <a:prstGeom prst="rect">
            <a:avLst/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 rot="5400000">
            <a:off x="5612775" y="2783050"/>
            <a:ext cx="2383800" cy="682800"/>
          </a:xfrm>
          <a:prstGeom prst="triangle">
            <a:avLst>
              <a:gd fmla="val 50126" name="adj"/>
            </a:avLst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>
            <p:ph type="title"/>
          </p:nvPr>
        </p:nvSpPr>
        <p:spPr>
          <a:xfrm>
            <a:off x="539025" y="2499500"/>
            <a:ext cx="5067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4"/>
          <p:cNvSpPr txBox="1"/>
          <p:nvPr>
            <p:ph idx="1" type="subTitle"/>
          </p:nvPr>
        </p:nvSpPr>
        <p:spPr>
          <a:xfrm>
            <a:off x="539025" y="3575750"/>
            <a:ext cx="38283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370475" y="1348400"/>
            <a:ext cx="846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 rot="-5400000">
            <a:off x="-47651" y="696877"/>
            <a:ext cx="649715" cy="69000"/>
            <a:chOff x="684763" y="3506750"/>
            <a:chExt cx="3536825" cy="69000"/>
          </a:xfrm>
        </p:grpSpPr>
        <p:sp>
          <p:nvSpPr>
            <p:cNvPr id="128" name="Google Shape;128;p15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5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1" name="Google Shape;151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1">
  <p:cSld name="TITLE_AND_BODY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70475" y="1348400"/>
            <a:ext cx="3891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-5400000">
            <a:off x="-47651" y="696877"/>
            <a:ext cx="649715" cy="69000"/>
            <a:chOff x="684763" y="3506750"/>
            <a:chExt cx="3536825" cy="69000"/>
          </a:xfrm>
        </p:grpSpPr>
        <p:sp>
          <p:nvSpPr>
            <p:cNvPr id="26" name="Google Shape;26;p3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3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3" type="body"/>
          </p:nvPr>
        </p:nvSpPr>
        <p:spPr>
          <a:xfrm>
            <a:off x="4581150" y="1348400"/>
            <a:ext cx="3891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Descriptions">
  <p:cSld name="BLANK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391150" y="264025"/>
            <a:ext cx="40581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547600" y="1388425"/>
            <a:ext cx="35985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ides">
  <p:cSld name="BLANK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0" y="0"/>
            <a:ext cx="3778500" cy="5143500"/>
          </a:xfrm>
          <a:prstGeom prst="rect">
            <a:avLst/>
          </a:prstGeom>
          <a:solidFill>
            <a:srgbClr val="79B29D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70625" y="687000"/>
            <a:ext cx="35886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ides 1">
  <p:cSld name="BLANK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4537225" y="0"/>
            <a:ext cx="4606800" cy="5143500"/>
          </a:xfrm>
          <a:prstGeom prst="rect">
            <a:avLst/>
          </a:prstGeom>
          <a:solidFill>
            <a:srgbClr val="79B29D">
              <a:alpha val="8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752950" y="3500700"/>
            <a:ext cx="31095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79B29D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2" type="subTitle"/>
          </p:nvPr>
        </p:nvSpPr>
        <p:spPr>
          <a:xfrm>
            <a:off x="5285875" y="3500700"/>
            <a:ext cx="31095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 1">
  <p:cSld name="SECTION_HEADER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2147700" y="0"/>
            <a:ext cx="2595000" cy="5143500"/>
          </a:xfrm>
          <a:prstGeom prst="rect">
            <a:avLst/>
          </a:prstGeom>
          <a:solidFill>
            <a:srgbClr val="5477A7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0"/>
            <a:ext cx="2147700" cy="51435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7119100" y="0"/>
            <a:ext cx="2025000" cy="5143500"/>
          </a:xfrm>
          <a:prstGeom prst="rect">
            <a:avLst/>
          </a:prstGeom>
          <a:solidFill>
            <a:srgbClr val="648DC6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4742700" y="0"/>
            <a:ext cx="2376300" cy="5143500"/>
          </a:xfrm>
          <a:prstGeom prst="rect">
            <a:avLst/>
          </a:prstGeom>
          <a:solidFill>
            <a:srgbClr val="5A7FB3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5400000">
            <a:off x="2035125" y="-107150"/>
            <a:ext cx="2393100" cy="6463200"/>
          </a:xfrm>
          <a:prstGeom prst="rect">
            <a:avLst/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539025" y="2499500"/>
            <a:ext cx="5067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539025" y="3575750"/>
            <a:ext cx="38283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 rot="5400000">
            <a:off x="5612775" y="2783050"/>
            <a:ext cx="2383800" cy="682800"/>
          </a:xfrm>
          <a:prstGeom prst="triangle">
            <a:avLst>
              <a:gd fmla="val 50126" name="adj"/>
            </a:avLst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ides 3">
  <p:cSld name="BLANK_1_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0" y="0"/>
            <a:ext cx="3778500" cy="5143500"/>
          </a:xfrm>
          <a:prstGeom prst="rect">
            <a:avLst/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370625" y="687000"/>
            <a:ext cx="35886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533325" y="3001125"/>
            <a:ext cx="3082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ides 2">
  <p:cSld name="BLANK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4537225" y="0"/>
            <a:ext cx="4606800" cy="5143500"/>
          </a:xfrm>
          <a:prstGeom prst="rect">
            <a:avLst/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752950" y="3500700"/>
            <a:ext cx="31095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5E85B9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5285875" y="3500700"/>
            <a:ext cx="31095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 1 1">
  <p:cSld name="SECTION_HEADER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 rot="5400000">
            <a:off x="2005200" y="-1993650"/>
            <a:ext cx="5133600" cy="9130800"/>
          </a:xfrm>
          <a:prstGeom prst="rect">
            <a:avLst/>
          </a:prstGeom>
          <a:solidFill>
            <a:srgbClr val="38444A">
              <a:alpha val="4274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539025" y="2347100"/>
            <a:ext cx="5067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539025" y="3575750"/>
            <a:ext cx="38283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57" name="Google Shape;57;p7"/>
          <p:cNvGrpSpPr/>
          <p:nvPr/>
        </p:nvGrpSpPr>
        <p:grpSpPr>
          <a:xfrm>
            <a:off x="684763" y="3506750"/>
            <a:ext cx="3536825" cy="69000"/>
            <a:chOff x="684763" y="3506750"/>
            <a:chExt cx="3536825" cy="69000"/>
          </a:xfrm>
        </p:grpSpPr>
        <p:sp>
          <p:nvSpPr>
            <p:cNvPr id="58" name="Google Shape;58;p7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7"/>
          <p:cNvSpPr txBox="1"/>
          <p:nvPr>
            <p:ph idx="2" type="subTitle"/>
          </p:nvPr>
        </p:nvSpPr>
        <p:spPr>
          <a:xfrm>
            <a:off x="656400" y="1685100"/>
            <a:ext cx="5182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 1 1">
  <p:cSld name="TITLE_1_1_1">
    <p:bg>
      <p:bgPr>
        <a:noFill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flipH="1" rot="10800000">
            <a:off x="1404025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-5850" y="232975"/>
            <a:ext cx="9155700" cy="32964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46600"/>
            <a:ext cx="3121800" cy="2502300"/>
          </a:xfrm>
          <a:prstGeom prst="parallelogram">
            <a:avLst>
              <a:gd fmla="val 55860" name="adj"/>
            </a:avLst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2608825" y="753700"/>
            <a:ext cx="64245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4789525" y="1359950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2" type="subTitle"/>
          </p:nvPr>
        </p:nvSpPr>
        <p:spPr>
          <a:xfrm>
            <a:off x="6520250" y="1741300"/>
            <a:ext cx="2513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1" name="Google Shape;71;p8"/>
          <p:cNvSpPr/>
          <p:nvPr/>
        </p:nvSpPr>
        <p:spPr>
          <a:xfrm flipH="1">
            <a:off x="0" y="2548900"/>
            <a:ext cx="3121800" cy="1443900"/>
          </a:xfrm>
          <a:prstGeom prst="parallelogram">
            <a:avLst>
              <a:gd fmla="val 96329" name="adj"/>
            </a:avLst>
          </a:prstGeom>
          <a:solidFill>
            <a:srgbClr val="5E85B9">
              <a:alpha val="9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 rot="5400000">
            <a:off x="-790900" y="1012275"/>
            <a:ext cx="3329100" cy="1747200"/>
          </a:xfrm>
          <a:prstGeom prst="triangle">
            <a:avLst>
              <a:gd fmla="val 69864" name="adj"/>
            </a:avLst>
          </a:prstGeom>
          <a:solidFill>
            <a:srgbClr val="38444A">
              <a:alpha val="5960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_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9"/>
          <p:cNvSpPr/>
          <p:nvPr/>
        </p:nvSpPr>
        <p:spPr>
          <a:xfrm rot="8689208">
            <a:off x="3770214" y="396706"/>
            <a:ext cx="3328328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 rot="8689207">
            <a:off x="2896399" y="820595"/>
            <a:ext cx="6221346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8689207">
            <a:off x="4439449" y="582395"/>
            <a:ext cx="6221346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 rot="8689207">
            <a:off x="4039399" y="1740020"/>
            <a:ext cx="6221346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 rot="8689207">
            <a:off x="5296699" y="1725395"/>
            <a:ext cx="6221346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 rot="8689208">
            <a:off x="7370664" y="2168356"/>
            <a:ext cx="3328328" cy="571147"/>
          </a:xfrm>
          <a:prstGeom prst="parallelogram">
            <a:avLst>
              <a:gd fmla="val 7021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/>
          <p:nvPr/>
        </p:nvSpPr>
        <p:spPr>
          <a:xfrm flipH="1" rot="8778896">
            <a:off x="3036819" y="524026"/>
            <a:ext cx="4759411" cy="68145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 flipH="1" rot="8778896">
            <a:off x="2580369" y="-790424"/>
            <a:ext cx="4759411" cy="68145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 flipH="1" rot="8778896">
            <a:off x="5075169" y="1749501"/>
            <a:ext cx="4759411" cy="68145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 flipH="1" rot="8778896">
            <a:off x="5608569" y="2981476"/>
            <a:ext cx="4759411" cy="68145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>
            <p:ph type="title"/>
          </p:nvPr>
        </p:nvSpPr>
        <p:spPr>
          <a:xfrm>
            <a:off x="254133" y="3471700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grpSp>
        <p:nvGrpSpPr>
          <p:cNvPr id="86" name="Google Shape;86;p9"/>
          <p:cNvGrpSpPr/>
          <p:nvPr/>
        </p:nvGrpSpPr>
        <p:grpSpPr>
          <a:xfrm rot="-5400000">
            <a:off x="-164001" y="3723552"/>
            <a:ext cx="649715" cy="69000"/>
            <a:chOff x="684763" y="3506750"/>
            <a:chExt cx="3536825" cy="69000"/>
          </a:xfrm>
        </p:grpSpPr>
        <p:sp>
          <p:nvSpPr>
            <p:cNvPr id="87" name="Google Shape;87;p9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9"/>
          <p:cNvSpPr txBox="1"/>
          <p:nvPr>
            <p:ph idx="1" type="subTitle"/>
          </p:nvPr>
        </p:nvSpPr>
        <p:spPr>
          <a:xfrm>
            <a:off x="254133" y="3968200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5E9KzU6ACmPzUlemcC9bNDwr4O7nZWHq/view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L98WoTTJxpfS6ul2pmrTnai6IfgjGzT8/view" TargetMode="External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6y_7dFP-T2UFdYGHGbQ2cdtDxZc0ze6R/view" TargetMode="External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wxu4mrF9PViMQU5BShRy0FXHmHel4n36/view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b6iZed-BNkc5vEdjyWk60KKB3mrX2UB-/view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dPdZg7wwp3wi8GaAyH-5n1YMqfkgJFof/view" TargetMode="External"/><Relationship Id="rId4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4E7eaI66FYWwHWfDyHkA63xnbCGI1FuN/view" TargetMode="External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google.com/font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1580750" y="932725"/>
            <a:ext cx="83526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>
                <a:latin typeface="Arial Black"/>
                <a:ea typeface="Arial Black"/>
                <a:cs typeface="Arial Black"/>
                <a:sym typeface="Arial Black"/>
              </a:rPr>
              <a:t>Softball Player Registration </a:t>
            </a:r>
            <a:endParaRPr sz="33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>
                <a:latin typeface="Arial Black"/>
                <a:ea typeface="Arial Black"/>
                <a:cs typeface="Arial Black"/>
                <a:sym typeface="Arial Black"/>
              </a:rPr>
              <a:t>and Management Website</a:t>
            </a:r>
            <a:endParaRPr sz="33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>
                <a:latin typeface="Arial Black"/>
                <a:ea typeface="Arial Black"/>
                <a:cs typeface="Arial Black"/>
                <a:sym typeface="Arial Black"/>
              </a:rPr>
              <a:t>Honors Thesis </a:t>
            </a:r>
            <a:endParaRPr sz="3300"/>
          </a:p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4713325" y="2655350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Presented by Joseph Pruner</a:t>
            </a:r>
            <a:endParaRPr/>
          </a:p>
        </p:txBody>
      </p:sp>
      <p:sp>
        <p:nvSpPr>
          <p:cNvPr id="180" name="Google Shape;180;p26"/>
          <p:cNvSpPr txBox="1"/>
          <p:nvPr>
            <p:ph idx="2" type="subTitle"/>
          </p:nvPr>
        </p:nvSpPr>
        <p:spPr>
          <a:xfrm>
            <a:off x="6444050" y="3036700"/>
            <a:ext cx="25131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March 30th, 2019 </a:t>
            </a:r>
            <a:endParaRPr/>
          </a:p>
        </p:txBody>
      </p:sp>
      <p:sp>
        <p:nvSpPr>
          <p:cNvPr id="181" name="Google Shape;181;p26"/>
          <p:cNvSpPr txBox="1"/>
          <p:nvPr>
            <p:ph idx="1" type="subTitle"/>
          </p:nvPr>
        </p:nvSpPr>
        <p:spPr>
          <a:xfrm>
            <a:off x="4713325" y="3829375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Advisor: Dr. Ramon Lawrence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5"/>
          <p:cNvPicPr preferRelativeResize="0"/>
          <p:nvPr/>
        </p:nvPicPr>
        <p:blipFill rotWithShape="1">
          <a:blip r:embed="rId3">
            <a:alphaModFix/>
          </a:blip>
          <a:srcRect b="0" l="9670" r="9678" t="0"/>
          <a:stretch/>
        </p:blipFill>
        <p:spPr>
          <a:xfrm>
            <a:off x="6935852" y="1632150"/>
            <a:ext cx="1957504" cy="1668617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35"/>
          <p:cNvPicPr preferRelativeResize="0"/>
          <p:nvPr/>
        </p:nvPicPr>
        <p:blipFill rotWithShape="1">
          <a:blip r:embed="rId4">
            <a:alphaModFix/>
          </a:blip>
          <a:srcRect b="0" l="5665" r="5665" t="0"/>
          <a:stretch/>
        </p:blipFill>
        <p:spPr>
          <a:xfrm>
            <a:off x="2479048" y="1632153"/>
            <a:ext cx="1957499" cy="1668616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35"/>
          <p:cNvPicPr preferRelativeResize="0"/>
          <p:nvPr/>
        </p:nvPicPr>
        <p:blipFill rotWithShape="1">
          <a:blip r:embed="rId5">
            <a:alphaModFix/>
          </a:blip>
          <a:srcRect b="0" l="5994" r="5985" t="0"/>
          <a:stretch/>
        </p:blipFill>
        <p:spPr>
          <a:xfrm>
            <a:off x="4707441" y="1632151"/>
            <a:ext cx="1957514" cy="1669086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35"/>
          <p:cNvPicPr preferRelativeResize="0"/>
          <p:nvPr/>
        </p:nvPicPr>
        <p:blipFill rotWithShape="1">
          <a:blip r:embed="rId6">
            <a:alphaModFix/>
          </a:blip>
          <a:srcRect b="0" l="7409" r="7418" t="0"/>
          <a:stretch/>
        </p:blipFill>
        <p:spPr>
          <a:xfrm>
            <a:off x="250641" y="1632153"/>
            <a:ext cx="1957514" cy="1668719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9" name="Google Shape;289;p35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Database Design</a:t>
            </a:r>
            <a:endParaRPr/>
          </a:p>
        </p:txBody>
      </p:sp>
      <p:sp>
        <p:nvSpPr>
          <p:cNvPr id="290" name="Google Shape;290;p35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Refine and repeat</a:t>
            </a:r>
            <a:endParaRPr/>
          </a:p>
        </p:txBody>
      </p:sp>
      <p:sp>
        <p:nvSpPr>
          <p:cNvPr id="291" name="Google Shape;291;p35"/>
          <p:cNvSpPr txBox="1"/>
          <p:nvPr/>
        </p:nvSpPr>
        <p:spPr>
          <a:xfrm>
            <a:off x="264750" y="3313175"/>
            <a:ext cx="1957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latin typeface="Muli"/>
                <a:ea typeface="Muli"/>
                <a:cs typeface="Muli"/>
                <a:sym typeface="Muli"/>
              </a:rPr>
              <a:t>First iteration</a:t>
            </a:r>
            <a:endParaRPr b="1" i="0" sz="16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2479050" y="3313175"/>
            <a:ext cx="1957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latin typeface="Muli"/>
                <a:ea typeface="Muli"/>
                <a:cs typeface="Muli"/>
                <a:sym typeface="Muli"/>
              </a:rPr>
              <a:t>Second iteration</a:t>
            </a:r>
            <a:endParaRPr b="1" i="0" sz="16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4707450" y="3313175"/>
            <a:ext cx="1957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latin typeface="Muli"/>
                <a:ea typeface="Muli"/>
                <a:cs typeface="Muli"/>
                <a:sym typeface="Muli"/>
              </a:rPr>
              <a:t>Third iteration</a:t>
            </a:r>
            <a:endParaRPr b="1" i="0" sz="16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6935850" y="3313175"/>
            <a:ext cx="1957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latin typeface="Muli"/>
                <a:ea typeface="Muli"/>
                <a:cs typeface="Muli"/>
                <a:sym typeface="Muli"/>
              </a:rPr>
              <a:t>Final design</a:t>
            </a:r>
            <a:endParaRPr b="1" i="0" sz="16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95" name="Google Shape;295;p35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96" name="Google Shape;296;p35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5"/>
          <p:cNvSpPr txBox="1"/>
          <p:nvPr>
            <p:ph idx="2" type="subTitle"/>
          </p:nvPr>
        </p:nvSpPr>
        <p:spPr>
          <a:xfrm>
            <a:off x="370483" y="36847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With each iteration, new and important entities emerged, as well as relationships between them. Entities were combined or divided when possible to reduce redundancy and increase database efficiency.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 b="0" l="9670" r="9678" t="0"/>
          <a:stretch/>
        </p:blipFill>
        <p:spPr>
          <a:xfrm>
            <a:off x="-1916775" y="-12175"/>
            <a:ext cx="11154202" cy="9508076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05" name="Google Shape;305;p36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06" name="Google Shape;306;p36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36"/>
          <p:cNvSpPr txBox="1"/>
          <p:nvPr>
            <p:ph type="title"/>
          </p:nvPr>
        </p:nvSpPr>
        <p:spPr>
          <a:xfrm>
            <a:off x="5018680" y="445025"/>
            <a:ext cx="359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Database Design</a:t>
            </a:r>
            <a:endParaRPr/>
          </a:p>
        </p:txBody>
      </p:sp>
      <p:sp>
        <p:nvSpPr>
          <p:cNvPr id="310" name="Google Shape;310;p36"/>
          <p:cNvSpPr txBox="1"/>
          <p:nvPr>
            <p:ph idx="2" type="subTitle"/>
          </p:nvPr>
        </p:nvSpPr>
        <p:spPr>
          <a:xfrm>
            <a:off x="5018680" y="941525"/>
            <a:ext cx="3595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Final 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896" y="643126"/>
            <a:ext cx="4158228" cy="38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/>
          <p:nvPr>
            <p:ph idx="4294967295" type="title"/>
          </p:nvPr>
        </p:nvSpPr>
        <p:spPr>
          <a:xfrm>
            <a:off x="450525" y="0"/>
            <a:ext cx="4248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Wireframe mockups</a:t>
            </a:r>
            <a:endParaRPr sz="3000"/>
          </a:p>
        </p:txBody>
      </p:sp>
      <p:pic>
        <p:nvPicPr>
          <p:cNvPr id="317" name="Google Shape;3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50" y="643125"/>
            <a:ext cx="4185275" cy="38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0" y="162000"/>
            <a:ext cx="4248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Wireframe mockups</a:t>
            </a:r>
            <a:endParaRPr sz="3000"/>
          </a:p>
        </p:txBody>
      </p:sp>
      <p:grpSp>
        <p:nvGrpSpPr>
          <p:cNvPr id="323" name="Google Shape;323;p38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24" name="Google Shape;324;p38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8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8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38"/>
          <p:cNvSpPr txBox="1"/>
          <p:nvPr>
            <p:ph idx="1" type="subTitle"/>
          </p:nvPr>
        </p:nvSpPr>
        <p:spPr>
          <a:xfrm>
            <a:off x="-101325" y="875575"/>
            <a:ext cx="37575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4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Helps get UI ideas flowing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Understand underlying structure and linkage of pages.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Influences refinements on the database model.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900"/>
              </a:spcBef>
              <a:spcAft>
                <a:spcPts val="40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8" title="slow_mockup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550" y="723175"/>
            <a:ext cx="5179675" cy="388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type="title"/>
          </p:nvPr>
        </p:nvSpPr>
        <p:spPr>
          <a:xfrm>
            <a:off x="539025" y="2118500"/>
            <a:ext cx="605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Development</a:t>
            </a:r>
            <a:endParaRPr>
              <a:solidFill>
                <a:srgbClr val="75A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3111175" y="522250"/>
            <a:ext cx="51183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Development Tools</a:t>
            </a:r>
            <a:endParaRPr/>
          </a:p>
        </p:txBody>
      </p:sp>
      <p:grpSp>
        <p:nvGrpSpPr>
          <p:cNvPr id="339" name="Google Shape;339;p40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40" name="Google Shape;340;p40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" name="Google Shape;3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050" y="1499550"/>
            <a:ext cx="6636175" cy="163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450" y="3573825"/>
            <a:ext cx="2897773" cy="14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375" y="3695575"/>
            <a:ext cx="3139229" cy="14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501" y="3695575"/>
            <a:ext cx="2812275" cy="14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/>
          <p:nvPr>
            <p:ph idx="1" type="subTitle"/>
          </p:nvPr>
        </p:nvSpPr>
        <p:spPr>
          <a:xfrm>
            <a:off x="636450" y="909900"/>
            <a:ext cx="33426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While developing, </a:t>
            </a:r>
            <a:r>
              <a:rPr lang="en"/>
              <a:t>I kept important principles in mind, such as </a:t>
            </a:r>
            <a:r>
              <a:rPr lang="en"/>
              <a:t>Jakob Nielson's Usability Heuristics for User Interface Design</a:t>
            </a:r>
            <a:endParaRPr/>
          </a:p>
        </p:txBody>
      </p:sp>
      <p:sp>
        <p:nvSpPr>
          <p:cNvPr id="352" name="Google Shape;352;p41"/>
          <p:cNvSpPr txBox="1"/>
          <p:nvPr>
            <p:ph idx="1" type="subTitle"/>
          </p:nvPr>
        </p:nvSpPr>
        <p:spPr>
          <a:xfrm>
            <a:off x="5328102" y="909900"/>
            <a:ext cx="31095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Which helped me: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Identify seemingly minor UI elements taken for granted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View from an open perspective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Visibility of system status</a:t>
            </a:r>
            <a:endParaRPr/>
          </a:p>
        </p:txBody>
      </p:sp>
      <p:sp>
        <p:nvSpPr>
          <p:cNvPr id="358" name="Google Shape;358;p42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Feedback is vital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0" name="Google Shape;360;p42"/>
          <p:cNvSpPr txBox="1"/>
          <p:nvPr>
            <p:ph idx="1" type="body"/>
          </p:nvPr>
        </p:nvSpPr>
        <p:spPr>
          <a:xfrm>
            <a:off x="370475" y="1500800"/>
            <a:ext cx="32445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Essential for large database querying.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The appearance of the "Loading..." bar signals to the user that their interaction was acknowledged. </a:t>
            </a:r>
            <a:endParaRPr b="1" sz="1400">
              <a:solidFill>
                <a:srgbClr val="000000"/>
              </a:solidFill>
            </a:endParaRPr>
          </a:p>
        </p:txBody>
      </p:sp>
      <p:pic>
        <p:nvPicPr>
          <p:cNvPr id="361" name="Google Shape;361;p42" title="visibility_of_system_statu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250" y="941525"/>
            <a:ext cx="5277600" cy="395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42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63" name="Google Shape;363;p42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2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Flexibility and efficiency of use</a:t>
            </a:r>
            <a:endParaRPr/>
          </a:p>
        </p:txBody>
      </p:sp>
      <p:sp>
        <p:nvSpPr>
          <p:cNvPr id="371" name="Google Shape;371;p43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Options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2" name="Google Shape;372;p43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43"/>
          <p:cNvSpPr txBox="1"/>
          <p:nvPr>
            <p:ph idx="1" type="body"/>
          </p:nvPr>
        </p:nvSpPr>
        <p:spPr>
          <a:xfrm>
            <a:off x="370475" y="1500800"/>
            <a:ext cx="32445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Users have different skill levels, and tasks to complete. 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Having an optional Advanced Search feature can speed up querying for users who need it. 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</p:txBody>
      </p:sp>
      <p:grpSp>
        <p:nvGrpSpPr>
          <p:cNvPr id="374" name="Google Shape;374;p43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75" name="Google Shape;375;p43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3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3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p43" title="Flexibility and efficiency of us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250" y="941525"/>
            <a:ext cx="5277600" cy="39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Aesthetic and minimalist design</a:t>
            </a:r>
            <a:endParaRPr/>
          </a:p>
        </p:txBody>
      </p:sp>
      <p:sp>
        <p:nvSpPr>
          <p:cNvPr id="384" name="Google Shape;384;p44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Less clutter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44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6" name="Google Shape;386;p44"/>
          <p:cNvSpPr txBox="1"/>
          <p:nvPr>
            <p:ph idx="1" type="body"/>
          </p:nvPr>
        </p:nvSpPr>
        <p:spPr>
          <a:xfrm>
            <a:off x="370475" y="1500800"/>
            <a:ext cx="32445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Prevent users from displaying unecessary information, or creating confusion within layout.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The information of interest should be the main focus.</a:t>
            </a:r>
            <a:endParaRPr b="1" sz="1400">
              <a:solidFill>
                <a:srgbClr val="000000"/>
              </a:solidFill>
            </a:endParaRPr>
          </a:p>
        </p:txBody>
      </p:sp>
      <p:grpSp>
        <p:nvGrpSpPr>
          <p:cNvPr id="387" name="Google Shape;387;p44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88" name="Google Shape;388;p44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1" name="Google Shape;391;p44" title="Aesthetic and minimalist desig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250" y="1012306"/>
            <a:ext cx="5183225" cy="388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539025" y="2118500"/>
            <a:ext cx="605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</a:t>
            </a:r>
            <a:endParaRPr>
              <a:solidFill>
                <a:srgbClr val="75A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97" name="Google Shape;397;p45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98" name="Google Shape;398;p45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5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5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1" name="Google Shape;401;p45" title="create_te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-2"/>
            <a:ext cx="68579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5"/>
          <p:cNvSpPr txBox="1"/>
          <p:nvPr>
            <p:ph type="title"/>
          </p:nvPr>
        </p:nvSpPr>
        <p:spPr>
          <a:xfrm>
            <a:off x="1466427" y="0"/>
            <a:ext cx="62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Create New Team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6" title="add_remove_peop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583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9" name="Google Shape;409;p46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10" name="Google Shape;410;p46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6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6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46"/>
          <p:cNvSpPr txBox="1"/>
          <p:nvPr>
            <p:ph type="title"/>
          </p:nvPr>
        </p:nvSpPr>
        <p:spPr>
          <a:xfrm>
            <a:off x="1446635" y="0"/>
            <a:ext cx="62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Add and remove people from Teams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 txBox="1"/>
          <p:nvPr/>
        </p:nvSpPr>
        <p:spPr>
          <a:xfrm>
            <a:off x="6116700" y="1320350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50%</a:t>
            </a:r>
            <a:endParaRPr b="0" i="0" sz="3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19" name="Google Shape;419;p47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20" name="Google Shape;420;p47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7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7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3" name="Google Shape;423;p47" title="edit_play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12" y="0"/>
            <a:ext cx="68579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 txBox="1"/>
          <p:nvPr>
            <p:ph type="title"/>
          </p:nvPr>
        </p:nvSpPr>
        <p:spPr>
          <a:xfrm>
            <a:off x="1444052" y="0"/>
            <a:ext cx="62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Edit Person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 txBox="1"/>
          <p:nvPr>
            <p:ph type="title"/>
          </p:nvPr>
        </p:nvSpPr>
        <p:spPr>
          <a:xfrm>
            <a:off x="539025" y="2118500"/>
            <a:ext cx="605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Challenges </a:t>
            </a:r>
            <a:endParaRPr>
              <a:solidFill>
                <a:srgbClr val="75A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Challenges I faced</a:t>
            </a:r>
            <a:endParaRPr/>
          </a:p>
        </p:txBody>
      </p:sp>
      <p:sp>
        <p:nvSpPr>
          <p:cNvPr id="435" name="Google Shape;435;p49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Oh so many...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36" name="Google Shape;436;p49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37" name="Google Shape;437;p49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9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9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49"/>
          <p:cNvSpPr txBox="1"/>
          <p:nvPr>
            <p:ph idx="2" type="subTitle"/>
          </p:nvPr>
        </p:nvSpPr>
        <p:spPr>
          <a:xfrm>
            <a:off x="1919075" y="1123475"/>
            <a:ext cx="70341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Overeager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Beginning development before tools are fully explored and commited to. Wanting to code from scratch.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Result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Wasted time due to re-development with tools that better suit the project and constraints.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chemeClr val="lt1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Lesson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Research tools based on the big picture. Expect everything to be more difficult and time consuming than anticipated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41" name="Google Shape;441;p49"/>
          <p:cNvGrpSpPr/>
          <p:nvPr/>
        </p:nvGrpSpPr>
        <p:grpSpPr>
          <a:xfrm>
            <a:off x="370475" y="1809229"/>
            <a:ext cx="1548600" cy="2685372"/>
            <a:chOff x="539000" y="1939416"/>
            <a:chExt cx="1548600" cy="2685372"/>
          </a:xfrm>
        </p:grpSpPr>
        <p:sp>
          <p:nvSpPr>
            <p:cNvPr id="442" name="Google Shape;442;p49"/>
            <p:cNvSpPr/>
            <p:nvPr/>
          </p:nvSpPr>
          <p:spPr>
            <a:xfrm>
              <a:off x="673249" y="1939425"/>
              <a:ext cx="1320600" cy="1320600"/>
            </a:xfrm>
            <a:prstGeom prst="ellipse">
              <a:avLst/>
            </a:pr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956751" y="2213625"/>
              <a:ext cx="713100" cy="713100"/>
            </a:xfrm>
            <a:custGeom>
              <a:rect b="b" l="l" r="r" t="t"/>
              <a:pathLst>
                <a:path extrusionOk="0" h="120000" w="120000">
                  <a:moveTo>
                    <a:pt x="103658" y="35373"/>
                  </a:moveTo>
                  <a:lnTo>
                    <a:pt x="103658" y="8192"/>
                  </a:lnTo>
                  <a:cubicBezTo>
                    <a:pt x="103658" y="3566"/>
                    <a:pt x="100080" y="0"/>
                    <a:pt x="95439" y="0"/>
                  </a:cubicBezTo>
                  <a:cubicBezTo>
                    <a:pt x="90797" y="0"/>
                    <a:pt x="87316" y="3566"/>
                    <a:pt x="87316" y="8192"/>
                  </a:cubicBezTo>
                  <a:lnTo>
                    <a:pt x="87316" y="10409"/>
                  </a:lnTo>
                  <a:lnTo>
                    <a:pt x="45543" y="22939"/>
                  </a:lnTo>
                  <a:lnTo>
                    <a:pt x="5414" y="27277"/>
                  </a:lnTo>
                  <a:cubicBezTo>
                    <a:pt x="2417" y="27277"/>
                    <a:pt x="0" y="29686"/>
                    <a:pt x="0" y="32674"/>
                  </a:cubicBezTo>
                  <a:lnTo>
                    <a:pt x="0" y="70746"/>
                  </a:lnTo>
                  <a:cubicBezTo>
                    <a:pt x="0" y="73734"/>
                    <a:pt x="2417" y="76240"/>
                    <a:pt x="5414" y="76240"/>
                  </a:cubicBezTo>
                  <a:lnTo>
                    <a:pt x="23980" y="78361"/>
                  </a:lnTo>
                  <a:lnTo>
                    <a:pt x="32683" y="117783"/>
                  </a:lnTo>
                  <a:lnTo>
                    <a:pt x="32683" y="117783"/>
                  </a:lnTo>
                  <a:cubicBezTo>
                    <a:pt x="32973" y="118939"/>
                    <a:pt x="34037" y="120000"/>
                    <a:pt x="35390" y="120000"/>
                  </a:cubicBezTo>
                  <a:lnTo>
                    <a:pt x="57244" y="120000"/>
                  </a:lnTo>
                  <a:cubicBezTo>
                    <a:pt x="58887" y="120000"/>
                    <a:pt x="59951" y="118939"/>
                    <a:pt x="59951" y="117301"/>
                  </a:cubicBezTo>
                  <a:lnTo>
                    <a:pt x="59951" y="116722"/>
                  </a:lnTo>
                  <a:lnTo>
                    <a:pt x="59951" y="116722"/>
                  </a:lnTo>
                  <a:lnTo>
                    <a:pt x="52312" y="82987"/>
                  </a:lnTo>
                  <a:lnTo>
                    <a:pt x="87316" y="93301"/>
                  </a:lnTo>
                  <a:lnTo>
                    <a:pt x="87316" y="95518"/>
                  </a:lnTo>
                  <a:cubicBezTo>
                    <a:pt x="87316" y="100144"/>
                    <a:pt x="90797" y="103710"/>
                    <a:pt x="95439" y="103710"/>
                  </a:cubicBezTo>
                  <a:cubicBezTo>
                    <a:pt x="100080" y="103710"/>
                    <a:pt x="103658" y="100144"/>
                    <a:pt x="103658" y="95518"/>
                  </a:cubicBezTo>
                  <a:lnTo>
                    <a:pt x="103658" y="68337"/>
                  </a:lnTo>
                  <a:cubicBezTo>
                    <a:pt x="112651" y="68337"/>
                    <a:pt x="120000" y="61012"/>
                    <a:pt x="120000" y="51951"/>
                  </a:cubicBezTo>
                  <a:cubicBezTo>
                    <a:pt x="120000" y="42987"/>
                    <a:pt x="112651" y="35373"/>
                    <a:pt x="103658" y="35373"/>
                  </a:cubicBezTo>
                  <a:close/>
                  <a:moveTo>
                    <a:pt x="5414" y="70746"/>
                  </a:moveTo>
                  <a:lnTo>
                    <a:pt x="5414" y="59855"/>
                  </a:lnTo>
                  <a:lnTo>
                    <a:pt x="19049" y="59855"/>
                  </a:lnTo>
                  <a:cubicBezTo>
                    <a:pt x="20692" y="59855"/>
                    <a:pt x="21756" y="58795"/>
                    <a:pt x="21756" y="57156"/>
                  </a:cubicBezTo>
                  <a:cubicBezTo>
                    <a:pt x="21756" y="55518"/>
                    <a:pt x="20692" y="54457"/>
                    <a:pt x="19049" y="54457"/>
                  </a:cubicBezTo>
                  <a:lnTo>
                    <a:pt x="5414" y="54457"/>
                  </a:lnTo>
                  <a:lnTo>
                    <a:pt x="5414" y="48963"/>
                  </a:lnTo>
                  <a:lnTo>
                    <a:pt x="13634" y="48963"/>
                  </a:lnTo>
                  <a:cubicBezTo>
                    <a:pt x="15278" y="48963"/>
                    <a:pt x="16341" y="47903"/>
                    <a:pt x="16341" y="46265"/>
                  </a:cubicBezTo>
                  <a:cubicBezTo>
                    <a:pt x="16341" y="44626"/>
                    <a:pt x="15278" y="43566"/>
                    <a:pt x="13634" y="43566"/>
                  </a:cubicBezTo>
                  <a:lnTo>
                    <a:pt x="5414" y="43566"/>
                  </a:lnTo>
                  <a:lnTo>
                    <a:pt x="5414" y="32674"/>
                  </a:lnTo>
                  <a:lnTo>
                    <a:pt x="43609" y="28337"/>
                  </a:lnTo>
                  <a:lnTo>
                    <a:pt x="43609" y="74891"/>
                  </a:lnTo>
                  <a:lnTo>
                    <a:pt x="5414" y="70746"/>
                  </a:lnTo>
                  <a:close/>
                  <a:moveTo>
                    <a:pt x="35197" y="103421"/>
                  </a:moveTo>
                  <a:lnTo>
                    <a:pt x="29685" y="78939"/>
                  </a:lnTo>
                  <a:lnTo>
                    <a:pt x="45253" y="80578"/>
                  </a:lnTo>
                  <a:lnTo>
                    <a:pt x="46317" y="80867"/>
                  </a:lnTo>
                  <a:lnTo>
                    <a:pt x="51248" y="103421"/>
                  </a:lnTo>
                  <a:lnTo>
                    <a:pt x="35197" y="103421"/>
                  </a:lnTo>
                  <a:close/>
                  <a:moveTo>
                    <a:pt x="52602" y="108819"/>
                  </a:moveTo>
                  <a:lnTo>
                    <a:pt x="53763" y="114313"/>
                  </a:lnTo>
                  <a:lnTo>
                    <a:pt x="37324" y="114313"/>
                  </a:lnTo>
                  <a:lnTo>
                    <a:pt x="36261" y="108819"/>
                  </a:lnTo>
                  <a:lnTo>
                    <a:pt x="52602" y="108819"/>
                  </a:lnTo>
                  <a:close/>
                  <a:moveTo>
                    <a:pt x="87316" y="87325"/>
                  </a:moveTo>
                  <a:lnTo>
                    <a:pt x="49121" y="75951"/>
                  </a:lnTo>
                  <a:lnTo>
                    <a:pt x="49121" y="27277"/>
                  </a:lnTo>
                  <a:lnTo>
                    <a:pt x="87316" y="15807"/>
                  </a:lnTo>
                  <a:lnTo>
                    <a:pt x="87316" y="87325"/>
                  </a:lnTo>
                  <a:close/>
                  <a:moveTo>
                    <a:pt x="98243" y="95228"/>
                  </a:moveTo>
                  <a:cubicBezTo>
                    <a:pt x="98243" y="96867"/>
                    <a:pt x="97082" y="97927"/>
                    <a:pt x="95439" y="97927"/>
                  </a:cubicBezTo>
                  <a:cubicBezTo>
                    <a:pt x="93795" y="97927"/>
                    <a:pt x="92731" y="96867"/>
                    <a:pt x="92731" y="95228"/>
                  </a:cubicBezTo>
                  <a:lnTo>
                    <a:pt x="92731" y="8192"/>
                  </a:lnTo>
                  <a:cubicBezTo>
                    <a:pt x="92731" y="6554"/>
                    <a:pt x="93795" y="5493"/>
                    <a:pt x="95439" y="5493"/>
                  </a:cubicBezTo>
                  <a:cubicBezTo>
                    <a:pt x="97082" y="5493"/>
                    <a:pt x="98243" y="6554"/>
                    <a:pt x="98243" y="8192"/>
                  </a:cubicBezTo>
                  <a:lnTo>
                    <a:pt x="98243" y="95228"/>
                  </a:lnTo>
                  <a:close/>
                  <a:moveTo>
                    <a:pt x="103658" y="62650"/>
                  </a:moveTo>
                  <a:lnTo>
                    <a:pt x="103658" y="40867"/>
                  </a:lnTo>
                  <a:cubicBezTo>
                    <a:pt x="109653" y="40867"/>
                    <a:pt x="114585" y="45783"/>
                    <a:pt x="114585" y="51759"/>
                  </a:cubicBezTo>
                  <a:cubicBezTo>
                    <a:pt x="114585" y="57734"/>
                    <a:pt x="109653" y="62650"/>
                    <a:pt x="103658" y="626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44" name="Google Shape;444;p49"/>
            <p:cNvSpPr txBox="1"/>
            <p:nvPr/>
          </p:nvSpPr>
          <p:spPr>
            <a:xfrm>
              <a:off x="539000" y="4076088"/>
              <a:ext cx="15486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682550" y="1939416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46" name="Google Shape;446;p49"/>
          <p:cNvSpPr/>
          <p:nvPr/>
        </p:nvSpPr>
        <p:spPr>
          <a:xfrm>
            <a:off x="657416" y="1980087"/>
            <a:ext cx="974700" cy="769500"/>
          </a:xfrm>
          <a:custGeom>
            <a:rect b="b" l="l" r="r" t="t"/>
            <a:pathLst>
              <a:path extrusionOk="0" h="120000" w="120000">
                <a:moveTo>
                  <a:pt x="60000" y="33307"/>
                </a:moveTo>
                <a:cubicBezTo>
                  <a:pt x="57004" y="33307"/>
                  <a:pt x="54589" y="36377"/>
                  <a:pt x="54589" y="40039"/>
                </a:cubicBezTo>
                <a:lnTo>
                  <a:pt x="57294" y="76653"/>
                </a:lnTo>
                <a:cubicBezTo>
                  <a:pt x="57294" y="78661"/>
                  <a:pt x="58357" y="79960"/>
                  <a:pt x="60000" y="79960"/>
                </a:cubicBezTo>
                <a:cubicBezTo>
                  <a:pt x="61642" y="79960"/>
                  <a:pt x="62705" y="78661"/>
                  <a:pt x="62705" y="76653"/>
                </a:cubicBezTo>
                <a:lnTo>
                  <a:pt x="65507" y="40039"/>
                </a:lnTo>
                <a:cubicBezTo>
                  <a:pt x="65507" y="36377"/>
                  <a:pt x="62995" y="33307"/>
                  <a:pt x="60000" y="33307"/>
                </a:cubicBezTo>
                <a:close/>
                <a:moveTo>
                  <a:pt x="60000" y="86692"/>
                </a:moveTo>
                <a:cubicBezTo>
                  <a:pt x="57004" y="86692"/>
                  <a:pt x="54589" y="89645"/>
                  <a:pt x="54589" y="93307"/>
                </a:cubicBezTo>
                <a:cubicBezTo>
                  <a:pt x="54589" y="96968"/>
                  <a:pt x="57004" y="100039"/>
                  <a:pt x="60000" y="100039"/>
                </a:cubicBezTo>
                <a:cubicBezTo>
                  <a:pt x="62995" y="100039"/>
                  <a:pt x="65507" y="96968"/>
                  <a:pt x="65507" y="93307"/>
                </a:cubicBezTo>
                <a:cubicBezTo>
                  <a:pt x="65507" y="89645"/>
                  <a:pt x="62995" y="86692"/>
                  <a:pt x="60000" y="86692"/>
                </a:cubicBezTo>
                <a:close/>
                <a:moveTo>
                  <a:pt x="118647" y="100039"/>
                </a:moveTo>
                <a:lnTo>
                  <a:pt x="69565" y="6614"/>
                </a:lnTo>
                <a:cubicBezTo>
                  <a:pt x="69565" y="6614"/>
                  <a:pt x="67053" y="0"/>
                  <a:pt x="60000" y="0"/>
                </a:cubicBezTo>
                <a:cubicBezTo>
                  <a:pt x="53429" y="0"/>
                  <a:pt x="50434" y="6614"/>
                  <a:pt x="50434" y="6614"/>
                </a:cubicBezTo>
                <a:lnTo>
                  <a:pt x="1352" y="100039"/>
                </a:lnTo>
                <a:cubicBezTo>
                  <a:pt x="1352" y="100039"/>
                  <a:pt x="0" y="102283"/>
                  <a:pt x="0" y="106653"/>
                </a:cubicBezTo>
                <a:cubicBezTo>
                  <a:pt x="0" y="113976"/>
                  <a:pt x="4927" y="120000"/>
                  <a:pt x="10917" y="120000"/>
                </a:cubicBezTo>
                <a:lnTo>
                  <a:pt x="109082" y="120000"/>
                </a:lnTo>
                <a:cubicBezTo>
                  <a:pt x="115072" y="120000"/>
                  <a:pt x="120000" y="113976"/>
                  <a:pt x="120000" y="106653"/>
                </a:cubicBezTo>
                <a:cubicBezTo>
                  <a:pt x="120000" y="102047"/>
                  <a:pt x="118647" y="100039"/>
                  <a:pt x="118647" y="100039"/>
                </a:cubicBezTo>
                <a:close/>
                <a:moveTo>
                  <a:pt x="109082" y="113385"/>
                </a:moveTo>
                <a:lnTo>
                  <a:pt x="10917" y="113385"/>
                </a:lnTo>
                <a:cubicBezTo>
                  <a:pt x="7922" y="113385"/>
                  <a:pt x="5507" y="110314"/>
                  <a:pt x="5507" y="106653"/>
                </a:cubicBezTo>
                <a:cubicBezTo>
                  <a:pt x="5507" y="105354"/>
                  <a:pt x="5700" y="104291"/>
                  <a:pt x="5700" y="104055"/>
                </a:cubicBezTo>
                <a:lnTo>
                  <a:pt x="5990" y="103700"/>
                </a:lnTo>
                <a:lnTo>
                  <a:pt x="55072" y="10275"/>
                </a:lnTo>
                <a:lnTo>
                  <a:pt x="55362" y="10039"/>
                </a:lnTo>
                <a:cubicBezTo>
                  <a:pt x="55362" y="10039"/>
                  <a:pt x="57004" y="6614"/>
                  <a:pt x="60000" y="6614"/>
                </a:cubicBezTo>
                <a:cubicBezTo>
                  <a:pt x="63285" y="6614"/>
                  <a:pt x="64347" y="9330"/>
                  <a:pt x="64637" y="9685"/>
                </a:cubicBezTo>
                <a:cubicBezTo>
                  <a:pt x="64637" y="10039"/>
                  <a:pt x="64927" y="10039"/>
                  <a:pt x="64927" y="10629"/>
                </a:cubicBezTo>
                <a:lnTo>
                  <a:pt x="114009" y="104055"/>
                </a:lnTo>
                <a:lnTo>
                  <a:pt x="114299" y="104291"/>
                </a:lnTo>
                <a:cubicBezTo>
                  <a:pt x="114299" y="104645"/>
                  <a:pt x="114589" y="105354"/>
                  <a:pt x="114589" y="107007"/>
                </a:cubicBezTo>
                <a:cubicBezTo>
                  <a:pt x="114589" y="110314"/>
                  <a:pt x="112077" y="113385"/>
                  <a:pt x="109082" y="1133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0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Challenges I faced</a:t>
            </a:r>
            <a:endParaRPr/>
          </a:p>
        </p:txBody>
      </p:sp>
      <p:sp>
        <p:nvSpPr>
          <p:cNvPr id="452" name="Google Shape;452;p50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Oh so many...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53" name="Google Shape;453;p50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54" name="Google Shape;454;p50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0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0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50"/>
          <p:cNvSpPr txBox="1"/>
          <p:nvPr>
            <p:ph idx="2" type="subTitle"/>
          </p:nvPr>
        </p:nvSpPr>
        <p:spPr>
          <a:xfrm>
            <a:off x="1919075" y="1123475"/>
            <a:ext cx="70341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Priorities</a:t>
            </a: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Getting caught up in aesthetics and details.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Result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Too much time spent tweaking visual aspects of the website resulted in less time to work on core functionality.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chemeClr val="lt1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Lesson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Ask myself "Is this critical to the user experience?". Take a short, intentional, timed break to work on non-critical design.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58" name="Google Shape;458;p50"/>
          <p:cNvGrpSpPr/>
          <p:nvPr/>
        </p:nvGrpSpPr>
        <p:grpSpPr>
          <a:xfrm>
            <a:off x="370475" y="1809229"/>
            <a:ext cx="1548600" cy="2685372"/>
            <a:chOff x="539000" y="1939416"/>
            <a:chExt cx="1548600" cy="2685372"/>
          </a:xfrm>
        </p:grpSpPr>
        <p:sp>
          <p:nvSpPr>
            <p:cNvPr id="459" name="Google Shape;459;p50"/>
            <p:cNvSpPr/>
            <p:nvPr/>
          </p:nvSpPr>
          <p:spPr>
            <a:xfrm>
              <a:off x="673249" y="1939425"/>
              <a:ext cx="1320600" cy="1320600"/>
            </a:xfrm>
            <a:prstGeom prst="ellipse">
              <a:avLst/>
            </a:pr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0" name="Google Shape;460;p50"/>
            <p:cNvSpPr/>
            <p:nvPr/>
          </p:nvSpPr>
          <p:spPr>
            <a:xfrm>
              <a:off x="682550" y="1939416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1" name="Google Shape;461;p50"/>
            <p:cNvSpPr txBox="1"/>
            <p:nvPr/>
          </p:nvSpPr>
          <p:spPr>
            <a:xfrm>
              <a:off x="539000" y="4076088"/>
              <a:ext cx="15486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62" name="Google Shape;462;p50"/>
          <p:cNvSpPr/>
          <p:nvPr/>
        </p:nvSpPr>
        <p:spPr>
          <a:xfrm>
            <a:off x="754783" y="2020169"/>
            <a:ext cx="780000" cy="780000"/>
          </a:xfrm>
          <a:custGeom>
            <a:rect b="b" l="l" r="r" t="t"/>
            <a:pathLst>
              <a:path extrusionOk="0" h="120000" w="120000">
                <a:moveTo>
                  <a:pt x="100869" y="89951"/>
                </a:moveTo>
                <a:lnTo>
                  <a:pt x="51787" y="89951"/>
                </a:lnTo>
                <a:cubicBezTo>
                  <a:pt x="50144" y="89951"/>
                  <a:pt x="49082" y="91014"/>
                  <a:pt x="49082" y="92657"/>
                </a:cubicBezTo>
                <a:cubicBezTo>
                  <a:pt x="49082" y="94299"/>
                  <a:pt x="50144" y="95458"/>
                  <a:pt x="51787" y="95458"/>
                </a:cubicBezTo>
                <a:lnTo>
                  <a:pt x="100869" y="95458"/>
                </a:lnTo>
                <a:cubicBezTo>
                  <a:pt x="102512" y="95458"/>
                  <a:pt x="103574" y="94299"/>
                  <a:pt x="103574" y="92657"/>
                </a:cubicBezTo>
                <a:cubicBezTo>
                  <a:pt x="103574" y="91014"/>
                  <a:pt x="102512" y="89951"/>
                  <a:pt x="100869" y="89951"/>
                </a:cubicBezTo>
                <a:close/>
                <a:moveTo>
                  <a:pt x="27246" y="16328"/>
                </a:moveTo>
                <a:lnTo>
                  <a:pt x="24251" y="24251"/>
                </a:lnTo>
                <a:lnTo>
                  <a:pt x="16328" y="24251"/>
                </a:lnTo>
                <a:lnTo>
                  <a:pt x="22898" y="29178"/>
                </a:lnTo>
                <a:lnTo>
                  <a:pt x="19903" y="38164"/>
                </a:lnTo>
                <a:lnTo>
                  <a:pt x="27246" y="32657"/>
                </a:lnTo>
                <a:lnTo>
                  <a:pt x="34589" y="38164"/>
                </a:lnTo>
                <a:lnTo>
                  <a:pt x="31594" y="29178"/>
                </a:lnTo>
                <a:lnTo>
                  <a:pt x="38164" y="24251"/>
                </a:lnTo>
                <a:lnTo>
                  <a:pt x="30241" y="24251"/>
                </a:lnTo>
                <a:lnTo>
                  <a:pt x="27246" y="16328"/>
                </a:lnTo>
                <a:close/>
                <a:moveTo>
                  <a:pt x="27246" y="49082"/>
                </a:moveTo>
                <a:lnTo>
                  <a:pt x="24251" y="57004"/>
                </a:lnTo>
                <a:lnTo>
                  <a:pt x="16328" y="57004"/>
                </a:lnTo>
                <a:lnTo>
                  <a:pt x="22898" y="61835"/>
                </a:lnTo>
                <a:lnTo>
                  <a:pt x="19903" y="70917"/>
                </a:lnTo>
                <a:lnTo>
                  <a:pt x="27246" y="65410"/>
                </a:lnTo>
                <a:lnTo>
                  <a:pt x="34589" y="70917"/>
                </a:lnTo>
                <a:lnTo>
                  <a:pt x="31594" y="61835"/>
                </a:lnTo>
                <a:lnTo>
                  <a:pt x="38164" y="57004"/>
                </a:lnTo>
                <a:lnTo>
                  <a:pt x="30241" y="57004"/>
                </a:lnTo>
                <a:lnTo>
                  <a:pt x="27246" y="49082"/>
                </a:lnTo>
                <a:close/>
                <a:moveTo>
                  <a:pt x="30241" y="89661"/>
                </a:moveTo>
                <a:lnTo>
                  <a:pt x="27246" y="81739"/>
                </a:lnTo>
                <a:lnTo>
                  <a:pt x="24251" y="89661"/>
                </a:lnTo>
                <a:lnTo>
                  <a:pt x="16328" y="89661"/>
                </a:lnTo>
                <a:lnTo>
                  <a:pt x="22898" y="94589"/>
                </a:lnTo>
                <a:lnTo>
                  <a:pt x="19903" y="103574"/>
                </a:lnTo>
                <a:lnTo>
                  <a:pt x="27246" y="98164"/>
                </a:lnTo>
                <a:lnTo>
                  <a:pt x="34589" y="103574"/>
                </a:lnTo>
                <a:lnTo>
                  <a:pt x="31594" y="94589"/>
                </a:lnTo>
                <a:lnTo>
                  <a:pt x="38164" y="89661"/>
                </a:lnTo>
                <a:lnTo>
                  <a:pt x="30241" y="89661"/>
                </a:lnTo>
                <a:close/>
                <a:moveTo>
                  <a:pt x="100869" y="57198"/>
                </a:moveTo>
                <a:lnTo>
                  <a:pt x="51787" y="57198"/>
                </a:lnTo>
                <a:cubicBezTo>
                  <a:pt x="50144" y="57198"/>
                  <a:pt x="49082" y="58357"/>
                  <a:pt x="49082" y="60000"/>
                </a:cubicBezTo>
                <a:cubicBezTo>
                  <a:pt x="49082" y="61642"/>
                  <a:pt x="50144" y="62705"/>
                  <a:pt x="51787" y="62705"/>
                </a:cubicBezTo>
                <a:lnTo>
                  <a:pt x="100869" y="62705"/>
                </a:lnTo>
                <a:cubicBezTo>
                  <a:pt x="102512" y="62705"/>
                  <a:pt x="103574" y="61642"/>
                  <a:pt x="103574" y="60000"/>
                </a:cubicBezTo>
                <a:cubicBezTo>
                  <a:pt x="103574" y="58357"/>
                  <a:pt x="102512" y="57198"/>
                  <a:pt x="100869" y="57198"/>
                </a:cubicBezTo>
                <a:close/>
                <a:moveTo>
                  <a:pt x="109082" y="0"/>
                </a:moveTo>
                <a:lnTo>
                  <a:pt x="10917" y="0"/>
                </a:lnTo>
                <a:cubicBezTo>
                  <a:pt x="4927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4927" y="120000"/>
                  <a:pt x="10917" y="120000"/>
                </a:cubicBezTo>
                <a:lnTo>
                  <a:pt x="109082" y="120000"/>
                </a:lnTo>
                <a:cubicBezTo>
                  <a:pt x="115072" y="120000"/>
                  <a:pt x="120000" y="115072"/>
                  <a:pt x="120000" y="109082"/>
                </a:cubicBezTo>
                <a:lnTo>
                  <a:pt x="120000" y="10917"/>
                </a:lnTo>
                <a:cubicBezTo>
                  <a:pt x="120000" y="4927"/>
                  <a:pt x="115072" y="0"/>
                  <a:pt x="109082" y="0"/>
                </a:cubicBezTo>
                <a:close/>
                <a:moveTo>
                  <a:pt x="114492" y="109082"/>
                </a:moveTo>
                <a:cubicBezTo>
                  <a:pt x="114492" y="112077"/>
                  <a:pt x="112077" y="114492"/>
                  <a:pt x="109082" y="114492"/>
                </a:cubicBezTo>
                <a:lnTo>
                  <a:pt x="10917" y="114492"/>
                </a:lnTo>
                <a:cubicBezTo>
                  <a:pt x="7922" y="114492"/>
                  <a:pt x="5410" y="112077"/>
                  <a:pt x="5410" y="109082"/>
                </a:cubicBezTo>
                <a:lnTo>
                  <a:pt x="5410" y="10917"/>
                </a:lnTo>
                <a:cubicBezTo>
                  <a:pt x="5410" y="7922"/>
                  <a:pt x="7922" y="5410"/>
                  <a:pt x="10917" y="5410"/>
                </a:cubicBezTo>
                <a:lnTo>
                  <a:pt x="109082" y="5410"/>
                </a:lnTo>
                <a:cubicBezTo>
                  <a:pt x="112077" y="5410"/>
                  <a:pt x="114492" y="7922"/>
                  <a:pt x="114492" y="10917"/>
                </a:cubicBezTo>
                <a:lnTo>
                  <a:pt x="114492" y="109082"/>
                </a:lnTo>
                <a:close/>
                <a:moveTo>
                  <a:pt x="100869" y="24541"/>
                </a:moveTo>
                <a:lnTo>
                  <a:pt x="51787" y="24541"/>
                </a:lnTo>
                <a:cubicBezTo>
                  <a:pt x="50144" y="24541"/>
                  <a:pt x="49082" y="25603"/>
                  <a:pt x="49082" y="27246"/>
                </a:cubicBezTo>
                <a:cubicBezTo>
                  <a:pt x="49082" y="28888"/>
                  <a:pt x="50144" y="29951"/>
                  <a:pt x="51787" y="29951"/>
                </a:cubicBezTo>
                <a:lnTo>
                  <a:pt x="100869" y="29951"/>
                </a:lnTo>
                <a:cubicBezTo>
                  <a:pt x="102512" y="29951"/>
                  <a:pt x="103574" y="28888"/>
                  <a:pt x="103574" y="27246"/>
                </a:cubicBezTo>
                <a:cubicBezTo>
                  <a:pt x="103574" y="25603"/>
                  <a:pt x="102512" y="24541"/>
                  <a:pt x="100869" y="245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Challenges I faced</a:t>
            </a:r>
            <a:endParaRPr/>
          </a:p>
        </p:txBody>
      </p:sp>
      <p:sp>
        <p:nvSpPr>
          <p:cNvPr id="468" name="Google Shape;468;p51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Oh so many...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69" name="Google Shape;469;p51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70" name="Google Shape;470;p51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1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1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p51"/>
          <p:cNvSpPr txBox="1"/>
          <p:nvPr>
            <p:ph idx="2" type="subTitle"/>
          </p:nvPr>
        </p:nvSpPr>
        <p:spPr>
          <a:xfrm>
            <a:off x="1919075" y="1123475"/>
            <a:ext cx="70341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Scattered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Not always developing one component at a time.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Result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Momentum and train of thought is lost by jumping between different components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.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chemeClr val="lt1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Lesson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Keep an organized document on hand to jot down ideas for other components.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74" name="Google Shape;474;p51"/>
          <p:cNvGrpSpPr/>
          <p:nvPr/>
        </p:nvGrpSpPr>
        <p:grpSpPr>
          <a:xfrm>
            <a:off x="370475" y="1809229"/>
            <a:ext cx="1548600" cy="2685372"/>
            <a:chOff x="539000" y="1939416"/>
            <a:chExt cx="1548600" cy="2685372"/>
          </a:xfrm>
        </p:grpSpPr>
        <p:sp>
          <p:nvSpPr>
            <p:cNvPr id="475" name="Google Shape;475;p51"/>
            <p:cNvSpPr/>
            <p:nvPr/>
          </p:nvSpPr>
          <p:spPr>
            <a:xfrm>
              <a:off x="673249" y="1939425"/>
              <a:ext cx="1320600" cy="1320600"/>
            </a:xfrm>
            <a:prstGeom prst="ellipse">
              <a:avLst/>
            </a:pr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76" name="Google Shape;476;p51"/>
            <p:cNvSpPr/>
            <p:nvPr/>
          </p:nvSpPr>
          <p:spPr>
            <a:xfrm>
              <a:off x="682550" y="1939416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77" name="Google Shape;477;p51"/>
            <p:cNvSpPr txBox="1"/>
            <p:nvPr/>
          </p:nvSpPr>
          <p:spPr>
            <a:xfrm>
              <a:off x="539000" y="4076088"/>
              <a:ext cx="15486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78" name="Google Shape;478;p51"/>
          <p:cNvSpPr/>
          <p:nvPr/>
        </p:nvSpPr>
        <p:spPr>
          <a:xfrm>
            <a:off x="710514" y="1977755"/>
            <a:ext cx="868500" cy="844800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cubicBezTo>
                  <a:pt x="120000" y="56682"/>
                  <a:pt x="118067" y="54243"/>
                  <a:pt x="115652" y="52878"/>
                </a:cubicBezTo>
                <a:lnTo>
                  <a:pt x="115652" y="52878"/>
                </a:lnTo>
                <a:lnTo>
                  <a:pt x="106086" y="47902"/>
                </a:lnTo>
                <a:lnTo>
                  <a:pt x="115652" y="42926"/>
                </a:lnTo>
                <a:lnTo>
                  <a:pt x="115652" y="42926"/>
                </a:lnTo>
                <a:cubicBezTo>
                  <a:pt x="118357" y="41560"/>
                  <a:pt x="120000" y="38829"/>
                  <a:pt x="120000" y="35804"/>
                </a:cubicBezTo>
                <a:cubicBezTo>
                  <a:pt x="120000" y="32780"/>
                  <a:pt x="118067" y="29951"/>
                  <a:pt x="115652" y="28585"/>
                </a:cubicBezTo>
                <a:lnTo>
                  <a:pt x="115652" y="28585"/>
                </a:lnTo>
                <a:lnTo>
                  <a:pt x="63864" y="1073"/>
                </a:lnTo>
                <a:lnTo>
                  <a:pt x="63864" y="1073"/>
                </a:lnTo>
                <a:cubicBezTo>
                  <a:pt x="62705" y="487"/>
                  <a:pt x="61352" y="0"/>
                  <a:pt x="60000" y="0"/>
                </a:cubicBezTo>
                <a:cubicBezTo>
                  <a:pt x="58647" y="0"/>
                  <a:pt x="57294" y="292"/>
                  <a:pt x="56231" y="1073"/>
                </a:cubicBezTo>
                <a:lnTo>
                  <a:pt x="56231" y="1073"/>
                </a:lnTo>
                <a:lnTo>
                  <a:pt x="4347" y="28585"/>
                </a:lnTo>
                <a:lnTo>
                  <a:pt x="4347" y="28585"/>
                </a:lnTo>
                <a:cubicBezTo>
                  <a:pt x="1642" y="29951"/>
                  <a:pt x="0" y="32780"/>
                  <a:pt x="0" y="35804"/>
                </a:cubicBezTo>
                <a:cubicBezTo>
                  <a:pt x="0" y="38829"/>
                  <a:pt x="1932" y="41560"/>
                  <a:pt x="4347" y="42926"/>
                </a:cubicBezTo>
                <a:lnTo>
                  <a:pt x="4347" y="42926"/>
                </a:lnTo>
                <a:lnTo>
                  <a:pt x="13913" y="47902"/>
                </a:lnTo>
                <a:lnTo>
                  <a:pt x="4347" y="52878"/>
                </a:lnTo>
                <a:lnTo>
                  <a:pt x="4347" y="52878"/>
                </a:lnTo>
                <a:cubicBezTo>
                  <a:pt x="1642" y="54243"/>
                  <a:pt x="0" y="56975"/>
                  <a:pt x="0" y="60000"/>
                </a:cubicBezTo>
                <a:cubicBezTo>
                  <a:pt x="0" y="63024"/>
                  <a:pt x="1932" y="65756"/>
                  <a:pt x="4347" y="67121"/>
                </a:cubicBezTo>
                <a:lnTo>
                  <a:pt x="4347" y="67121"/>
                </a:lnTo>
                <a:lnTo>
                  <a:pt x="13913" y="72097"/>
                </a:lnTo>
                <a:lnTo>
                  <a:pt x="4347" y="77073"/>
                </a:lnTo>
                <a:lnTo>
                  <a:pt x="4347" y="77073"/>
                </a:lnTo>
                <a:cubicBezTo>
                  <a:pt x="1642" y="78439"/>
                  <a:pt x="0" y="81170"/>
                  <a:pt x="0" y="84195"/>
                </a:cubicBezTo>
                <a:cubicBezTo>
                  <a:pt x="0" y="87219"/>
                  <a:pt x="1932" y="90048"/>
                  <a:pt x="4347" y="91414"/>
                </a:cubicBezTo>
                <a:lnTo>
                  <a:pt x="4347" y="91414"/>
                </a:lnTo>
                <a:lnTo>
                  <a:pt x="56231" y="118926"/>
                </a:lnTo>
                <a:lnTo>
                  <a:pt x="56231" y="118926"/>
                </a:lnTo>
                <a:cubicBezTo>
                  <a:pt x="57294" y="119512"/>
                  <a:pt x="58647" y="120000"/>
                  <a:pt x="60000" y="120000"/>
                </a:cubicBezTo>
                <a:cubicBezTo>
                  <a:pt x="61352" y="120000"/>
                  <a:pt x="62705" y="119707"/>
                  <a:pt x="63864" y="118926"/>
                </a:cubicBezTo>
                <a:lnTo>
                  <a:pt x="63864" y="118926"/>
                </a:lnTo>
                <a:lnTo>
                  <a:pt x="115652" y="91414"/>
                </a:lnTo>
                <a:lnTo>
                  <a:pt x="115652" y="91414"/>
                </a:lnTo>
                <a:cubicBezTo>
                  <a:pt x="118357" y="90048"/>
                  <a:pt x="120000" y="87219"/>
                  <a:pt x="120000" y="84195"/>
                </a:cubicBezTo>
                <a:cubicBezTo>
                  <a:pt x="120000" y="81170"/>
                  <a:pt x="118067" y="78439"/>
                  <a:pt x="115652" y="77073"/>
                </a:cubicBezTo>
                <a:lnTo>
                  <a:pt x="115652" y="77073"/>
                </a:lnTo>
                <a:lnTo>
                  <a:pt x="106086" y="72097"/>
                </a:lnTo>
                <a:lnTo>
                  <a:pt x="115652" y="67121"/>
                </a:lnTo>
                <a:lnTo>
                  <a:pt x="115652" y="67121"/>
                </a:lnTo>
                <a:cubicBezTo>
                  <a:pt x="118067" y="65756"/>
                  <a:pt x="120000" y="63317"/>
                  <a:pt x="120000" y="60000"/>
                </a:cubicBezTo>
                <a:close/>
                <a:moveTo>
                  <a:pt x="6859" y="37658"/>
                </a:moveTo>
                <a:lnTo>
                  <a:pt x="6859" y="37658"/>
                </a:lnTo>
                <a:cubicBezTo>
                  <a:pt x="5990" y="37170"/>
                  <a:pt x="5507" y="36292"/>
                  <a:pt x="5507" y="35219"/>
                </a:cubicBezTo>
                <a:cubicBezTo>
                  <a:pt x="5507" y="34146"/>
                  <a:pt x="5990" y="33268"/>
                  <a:pt x="6859" y="32780"/>
                </a:cubicBezTo>
                <a:lnTo>
                  <a:pt x="6859" y="32780"/>
                </a:lnTo>
                <a:lnTo>
                  <a:pt x="58647" y="5170"/>
                </a:lnTo>
                <a:lnTo>
                  <a:pt x="58647" y="5170"/>
                </a:lnTo>
                <a:cubicBezTo>
                  <a:pt x="58937" y="4975"/>
                  <a:pt x="59420" y="4975"/>
                  <a:pt x="60000" y="4975"/>
                </a:cubicBezTo>
                <a:cubicBezTo>
                  <a:pt x="60579" y="4975"/>
                  <a:pt x="60869" y="5170"/>
                  <a:pt x="61352" y="5170"/>
                </a:cubicBezTo>
                <a:lnTo>
                  <a:pt x="61352" y="5170"/>
                </a:lnTo>
                <a:lnTo>
                  <a:pt x="113140" y="32780"/>
                </a:lnTo>
                <a:lnTo>
                  <a:pt x="113140" y="32780"/>
                </a:lnTo>
                <a:cubicBezTo>
                  <a:pt x="114009" y="33268"/>
                  <a:pt x="114589" y="34146"/>
                  <a:pt x="114589" y="35219"/>
                </a:cubicBezTo>
                <a:cubicBezTo>
                  <a:pt x="114589" y="36292"/>
                  <a:pt x="114009" y="37170"/>
                  <a:pt x="113140" y="37658"/>
                </a:cubicBezTo>
                <a:lnTo>
                  <a:pt x="113140" y="37658"/>
                </a:lnTo>
                <a:lnTo>
                  <a:pt x="61352" y="65268"/>
                </a:lnTo>
                <a:lnTo>
                  <a:pt x="61352" y="65268"/>
                </a:lnTo>
                <a:cubicBezTo>
                  <a:pt x="61062" y="65463"/>
                  <a:pt x="60579" y="65463"/>
                  <a:pt x="60000" y="65463"/>
                </a:cubicBezTo>
                <a:cubicBezTo>
                  <a:pt x="59420" y="65463"/>
                  <a:pt x="59227" y="65268"/>
                  <a:pt x="58647" y="65268"/>
                </a:cubicBezTo>
                <a:lnTo>
                  <a:pt x="58647" y="65268"/>
                </a:lnTo>
                <a:lnTo>
                  <a:pt x="6859" y="37658"/>
                </a:lnTo>
                <a:close/>
                <a:moveTo>
                  <a:pt x="113140" y="82341"/>
                </a:moveTo>
                <a:lnTo>
                  <a:pt x="113140" y="82341"/>
                </a:lnTo>
                <a:cubicBezTo>
                  <a:pt x="114009" y="82829"/>
                  <a:pt x="114589" y="83707"/>
                  <a:pt x="114589" y="84780"/>
                </a:cubicBezTo>
                <a:cubicBezTo>
                  <a:pt x="114589" y="85853"/>
                  <a:pt x="114009" y="86731"/>
                  <a:pt x="113140" y="87219"/>
                </a:cubicBezTo>
                <a:lnTo>
                  <a:pt x="113140" y="87219"/>
                </a:lnTo>
                <a:lnTo>
                  <a:pt x="61352" y="114829"/>
                </a:lnTo>
                <a:lnTo>
                  <a:pt x="61352" y="114829"/>
                </a:lnTo>
                <a:cubicBezTo>
                  <a:pt x="61062" y="115024"/>
                  <a:pt x="60579" y="115024"/>
                  <a:pt x="60000" y="115024"/>
                </a:cubicBezTo>
                <a:cubicBezTo>
                  <a:pt x="59420" y="115024"/>
                  <a:pt x="59227" y="114829"/>
                  <a:pt x="58647" y="114829"/>
                </a:cubicBezTo>
                <a:lnTo>
                  <a:pt x="58647" y="114829"/>
                </a:lnTo>
                <a:lnTo>
                  <a:pt x="6859" y="87219"/>
                </a:lnTo>
                <a:lnTo>
                  <a:pt x="6859" y="87219"/>
                </a:lnTo>
                <a:cubicBezTo>
                  <a:pt x="5990" y="86731"/>
                  <a:pt x="5507" y="85853"/>
                  <a:pt x="5507" y="84780"/>
                </a:cubicBezTo>
                <a:cubicBezTo>
                  <a:pt x="5507" y="83707"/>
                  <a:pt x="5990" y="82829"/>
                  <a:pt x="6859" y="82341"/>
                </a:cubicBezTo>
                <a:lnTo>
                  <a:pt x="6859" y="82341"/>
                </a:lnTo>
                <a:lnTo>
                  <a:pt x="19613" y="75414"/>
                </a:lnTo>
                <a:lnTo>
                  <a:pt x="55942" y="94731"/>
                </a:lnTo>
                <a:lnTo>
                  <a:pt x="55942" y="94731"/>
                </a:lnTo>
                <a:cubicBezTo>
                  <a:pt x="57004" y="95219"/>
                  <a:pt x="58357" y="95804"/>
                  <a:pt x="59710" y="95804"/>
                </a:cubicBezTo>
                <a:cubicBezTo>
                  <a:pt x="61062" y="95804"/>
                  <a:pt x="62512" y="95512"/>
                  <a:pt x="63574" y="94731"/>
                </a:cubicBezTo>
                <a:lnTo>
                  <a:pt x="63574" y="94731"/>
                </a:lnTo>
                <a:lnTo>
                  <a:pt x="99806" y="75414"/>
                </a:lnTo>
                <a:lnTo>
                  <a:pt x="113140" y="82341"/>
                </a:lnTo>
                <a:close/>
                <a:moveTo>
                  <a:pt x="113140" y="62439"/>
                </a:moveTo>
                <a:lnTo>
                  <a:pt x="113140" y="62439"/>
                </a:lnTo>
                <a:lnTo>
                  <a:pt x="61352" y="90048"/>
                </a:lnTo>
                <a:lnTo>
                  <a:pt x="61352" y="90048"/>
                </a:lnTo>
                <a:cubicBezTo>
                  <a:pt x="61062" y="90243"/>
                  <a:pt x="60579" y="90243"/>
                  <a:pt x="60000" y="90243"/>
                </a:cubicBezTo>
                <a:cubicBezTo>
                  <a:pt x="59420" y="90243"/>
                  <a:pt x="59227" y="90048"/>
                  <a:pt x="58647" y="90048"/>
                </a:cubicBezTo>
                <a:lnTo>
                  <a:pt x="58647" y="90048"/>
                </a:lnTo>
                <a:lnTo>
                  <a:pt x="6859" y="62439"/>
                </a:lnTo>
                <a:lnTo>
                  <a:pt x="6859" y="62439"/>
                </a:lnTo>
                <a:cubicBezTo>
                  <a:pt x="5990" y="61951"/>
                  <a:pt x="5507" y="61073"/>
                  <a:pt x="5507" y="60000"/>
                </a:cubicBezTo>
                <a:cubicBezTo>
                  <a:pt x="5507" y="58926"/>
                  <a:pt x="5990" y="58048"/>
                  <a:pt x="6859" y="57560"/>
                </a:cubicBezTo>
                <a:lnTo>
                  <a:pt x="6859" y="57560"/>
                </a:lnTo>
                <a:lnTo>
                  <a:pt x="19613" y="50634"/>
                </a:lnTo>
                <a:lnTo>
                  <a:pt x="55942" y="69951"/>
                </a:lnTo>
                <a:lnTo>
                  <a:pt x="55942" y="69951"/>
                </a:lnTo>
                <a:cubicBezTo>
                  <a:pt x="57004" y="70439"/>
                  <a:pt x="58357" y="71024"/>
                  <a:pt x="59710" y="71024"/>
                </a:cubicBezTo>
                <a:cubicBezTo>
                  <a:pt x="61062" y="71024"/>
                  <a:pt x="62512" y="70731"/>
                  <a:pt x="63574" y="69951"/>
                </a:cubicBezTo>
                <a:lnTo>
                  <a:pt x="63574" y="69951"/>
                </a:lnTo>
                <a:lnTo>
                  <a:pt x="99806" y="50634"/>
                </a:lnTo>
                <a:lnTo>
                  <a:pt x="112657" y="57560"/>
                </a:lnTo>
                <a:lnTo>
                  <a:pt x="112657" y="57560"/>
                </a:lnTo>
                <a:cubicBezTo>
                  <a:pt x="113429" y="58048"/>
                  <a:pt x="114009" y="58926"/>
                  <a:pt x="114009" y="60000"/>
                </a:cubicBezTo>
                <a:cubicBezTo>
                  <a:pt x="114589" y="61073"/>
                  <a:pt x="114009" y="61951"/>
                  <a:pt x="113140" y="62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2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Challenges I faced</a:t>
            </a:r>
            <a:endParaRPr/>
          </a:p>
        </p:txBody>
      </p:sp>
      <p:sp>
        <p:nvSpPr>
          <p:cNvPr id="484" name="Google Shape;484;p52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Oh so many...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85" name="Google Shape;485;p52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486" name="Google Shape;486;p52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52"/>
          <p:cNvSpPr txBox="1"/>
          <p:nvPr>
            <p:ph idx="2" type="subTitle"/>
          </p:nvPr>
        </p:nvSpPr>
        <p:spPr>
          <a:xfrm>
            <a:off x="1919075" y="1123475"/>
            <a:ext cx="70341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Relentless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Refusing to ignore non-critical minor bugs or errors that only hinder the user's experience slightly, or not at all.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rgbClr val="FFFFFF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Result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Too much time troubleshooting resulted in less time to work on core functionality.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b="1" lang="en" sz="2400">
                <a:solidFill>
                  <a:schemeClr val="lt1"/>
                </a:solidFill>
                <a:highlight>
                  <a:srgbClr val="5E85B9"/>
                </a:highlight>
                <a:latin typeface="Muli"/>
                <a:ea typeface="Muli"/>
                <a:cs typeface="Muli"/>
                <a:sym typeface="Muli"/>
              </a:rPr>
              <a:t> Lesson </a:t>
            </a:r>
            <a:r>
              <a:rPr b="1" lang="en" sz="2400"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Ask myself "Is this breaking anything important, or causing glaring user interface issues?" Make a note for later.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90" name="Google Shape;490;p52"/>
          <p:cNvGrpSpPr/>
          <p:nvPr/>
        </p:nvGrpSpPr>
        <p:grpSpPr>
          <a:xfrm>
            <a:off x="370475" y="1809229"/>
            <a:ext cx="1548600" cy="2685372"/>
            <a:chOff x="539000" y="1939416"/>
            <a:chExt cx="1548600" cy="2685372"/>
          </a:xfrm>
        </p:grpSpPr>
        <p:sp>
          <p:nvSpPr>
            <p:cNvPr id="491" name="Google Shape;491;p52"/>
            <p:cNvSpPr/>
            <p:nvPr/>
          </p:nvSpPr>
          <p:spPr>
            <a:xfrm>
              <a:off x="673249" y="1939425"/>
              <a:ext cx="1320600" cy="1320600"/>
            </a:xfrm>
            <a:prstGeom prst="ellipse">
              <a:avLst/>
            </a:pr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682550" y="1939416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3" name="Google Shape;493;p52"/>
            <p:cNvSpPr txBox="1"/>
            <p:nvPr/>
          </p:nvSpPr>
          <p:spPr>
            <a:xfrm>
              <a:off x="539000" y="4076088"/>
              <a:ext cx="15486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94" name="Google Shape;494;p52"/>
          <p:cNvSpPr/>
          <p:nvPr/>
        </p:nvSpPr>
        <p:spPr>
          <a:xfrm>
            <a:off x="662821" y="1947050"/>
            <a:ext cx="963900" cy="939000"/>
          </a:xfrm>
          <a:custGeom>
            <a:rect b="b" l="l" r="r" t="t"/>
            <a:pathLst>
              <a:path extrusionOk="0" h="120000" w="120000">
                <a:moveTo>
                  <a:pt x="60000" y="43777"/>
                </a:moveTo>
                <a:cubicBezTo>
                  <a:pt x="51014" y="43777"/>
                  <a:pt x="43671" y="51138"/>
                  <a:pt x="43671" y="60145"/>
                </a:cubicBezTo>
                <a:cubicBezTo>
                  <a:pt x="43671" y="69152"/>
                  <a:pt x="51014" y="76513"/>
                  <a:pt x="60000" y="76513"/>
                </a:cubicBezTo>
                <a:cubicBezTo>
                  <a:pt x="68985" y="76513"/>
                  <a:pt x="76328" y="69152"/>
                  <a:pt x="76328" y="60145"/>
                </a:cubicBezTo>
                <a:cubicBezTo>
                  <a:pt x="76328" y="51138"/>
                  <a:pt x="68985" y="43777"/>
                  <a:pt x="60000" y="43777"/>
                </a:cubicBezTo>
                <a:close/>
                <a:moveTo>
                  <a:pt x="60000" y="71089"/>
                </a:moveTo>
                <a:cubicBezTo>
                  <a:pt x="54009" y="71089"/>
                  <a:pt x="49082" y="66150"/>
                  <a:pt x="49082" y="60145"/>
                </a:cubicBezTo>
                <a:cubicBezTo>
                  <a:pt x="49082" y="54140"/>
                  <a:pt x="54009" y="49200"/>
                  <a:pt x="60000" y="49200"/>
                </a:cubicBezTo>
                <a:cubicBezTo>
                  <a:pt x="65990" y="49200"/>
                  <a:pt x="70917" y="54140"/>
                  <a:pt x="70917" y="60145"/>
                </a:cubicBezTo>
                <a:cubicBezTo>
                  <a:pt x="70917" y="66150"/>
                  <a:pt x="65990" y="71089"/>
                  <a:pt x="60000" y="71089"/>
                </a:cubicBezTo>
                <a:close/>
                <a:moveTo>
                  <a:pt x="60000" y="21888"/>
                </a:moveTo>
                <a:cubicBezTo>
                  <a:pt x="39033" y="21888"/>
                  <a:pt x="21835" y="39128"/>
                  <a:pt x="21835" y="60145"/>
                </a:cubicBezTo>
                <a:cubicBezTo>
                  <a:pt x="21835" y="81162"/>
                  <a:pt x="39033" y="98401"/>
                  <a:pt x="60000" y="98401"/>
                </a:cubicBezTo>
                <a:cubicBezTo>
                  <a:pt x="80966" y="98401"/>
                  <a:pt x="98164" y="81162"/>
                  <a:pt x="98164" y="60145"/>
                </a:cubicBezTo>
                <a:cubicBezTo>
                  <a:pt x="98164" y="39128"/>
                  <a:pt x="80966" y="21888"/>
                  <a:pt x="60000" y="21888"/>
                </a:cubicBezTo>
                <a:close/>
                <a:moveTo>
                  <a:pt x="60000" y="92978"/>
                </a:moveTo>
                <a:cubicBezTo>
                  <a:pt x="42028" y="92978"/>
                  <a:pt x="27246" y="78159"/>
                  <a:pt x="27246" y="60145"/>
                </a:cubicBezTo>
                <a:cubicBezTo>
                  <a:pt x="27246" y="42130"/>
                  <a:pt x="42028" y="27312"/>
                  <a:pt x="60000" y="27312"/>
                </a:cubicBezTo>
                <a:cubicBezTo>
                  <a:pt x="77971" y="27312"/>
                  <a:pt x="92753" y="42130"/>
                  <a:pt x="92753" y="60145"/>
                </a:cubicBezTo>
                <a:cubicBezTo>
                  <a:pt x="92753" y="78159"/>
                  <a:pt x="77971" y="92978"/>
                  <a:pt x="60000" y="92978"/>
                </a:cubicBezTo>
                <a:close/>
                <a:moveTo>
                  <a:pt x="101449" y="103341"/>
                </a:moveTo>
                <a:cubicBezTo>
                  <a:pt x="112946" y="92397"/>
                  <a:pt x="120000" y="77094"/>
                  <a:pt x="120000" y="60145"/>
                </a:cubicBezTo>
                <a:cubicBezTo>
                  <a:pt x="120000" y="26828"/>
                  <a:pt x="93236" y="0"/>
                  <a:pt x="60000" y="0"/>
                </a:cubicBezTo>
                <a:cubicBezTo>
                  <a:pt x="26763" y="0"/>
                  <a:pt x="0" y="26828"/>
                  <a:pt x="0" y="60145"/>
                </a:cubicBezTo>
                <a:cubicBezTo>
                  <a:pt x="0" y="77094"/>
                  <a:pt x="7149" y="92397"/>
                  <a:pt x="18550" y="103341"/>
                </a:cubicBezTo>
                <a:lnTo>
                  <a:pt x="11787" y="115351"/>
                </a:lnTo>
                <a:cubicBezTo>
                  <a:pt x="11207" y="115932"/>
                  <a:pt x="10917" y="116416"/>
                  <a:pt x="10917" y="117288"/>
                </a:cubicBezTo>
                <a:cubicBezTo>
                  <a:pt x="10917" y="118934"/>
                  <a:pt x="11980" y="120000"/>
                  <a:pt x="13623" y="120000"/>
                </a:cubicBezTo>
                <a:cubicBezTo>
                  <a:pt x="14492" y="120000"/>
                  <a:pt x="14975" y="119709"/>
                  <a:pt x="15555" y="119225"/>
                </a:cubicBezTo>
                <a:cubicBezTo>
                  <a:pt x="15845" y="118934"/>
                  <a:pt x="16135" y="118353"/>
                  <a:pt x="16135" y="118062"/>
                </a:cubicBezTo>
                <a:lnTo>
                  <a:pt x="22415" y="106924"/>
                </a:lnTo>
                <a:cubicBezTo>
                  <a:pt x="32753" y="115060"/>
                  <a:pt x="45603" y="120000"/>
                  <a:pt x="60000" y="120000"/>
                </a:cubicBezTo>
                <a:cubicBezTo>
                  <a:pt x="74202" y="120000"/>
                  <a:pt x="87246" y="115060"/>
                  <a:pt x="97681" y="106924"/>
                </a:cubicBezTo>
                <a:lnTo>
                  <a:pt x="103864" y="118062"/>
                </a:lnTo>
                <a:cubicBezTo>
                  <a:pt x="104154" y="119225"/>
                  <a:pt x="105314" y="120000"/>
                  <a:pt x="106376" y="120000"/>
                </a:cubicBezTo>
                <a:cubicBezTo>
                  <a:pt x="108019" y="120000"/>
                  <a:pt x="109082" y="118934"/>
                  <a:pt x="109082" y="117288"/>
                </a:cubicBezTo>
                <a:cubicBezTo>
                  <a:pt x="109082" y="116416"/>
                  <a:pt x="108792" y="115932"/>
                  <a:pt x="108309" y="115351"/>
                </a:cubicBezTo>
                <a:lnTo>
                  <a:pt x="101449" y="103341"/>
                </a:lnTo>
                <a:close/>
                <a:moveTo>
                  <a:pt x="60000" y="114769"/>
                </a:moveTo>
                <a:cubicBezTo>
                  <a:pt x="30048" y="114769"/>
                  <a:pt x="5507" y="90169"/>
                  <a:pt x="5507" y="60145"/>
                </a:cubicBezTo>
                <a:cubicBezTo>
                  <a:pt x="5507" y="30121"/>
                  <a:pt x="30048" y="5520"/>
                  <a:pt x="60000" y="5520"/>
                </a:cubicBezTo>
                <a:cubicBezTo>
                  <a:pt x="90048" y="5520"/>
                  <a:pt x="114589" y="30121"/>
                  <a:pt x="114589" y="60145"/>
                </a:cubicBezTo>
                <a:cubicBezTo>
                  <a:pt x="114589" y="90169"/>
                  <a:pt x="90048" y="114769"/>
                  <a:pt x="60000" y="1147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3"/>
          <p:cNvSpPr txBox="1"/>
          <p:nvPr>
            <p:ph type="title"/>
          </p:nvPr>
        </p:nvSpPr>
        <p:spPr>
          <a:xfrm>
            <a:off x="539025" y="2118500"/>
            <a:ext cx="605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Conclusion</a:t>
            </a: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>
              <a:solidFill>
                <a:srgbClr val="75A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 conclusion</a:t>
            </a:r>
            <a:endParaRPr/>
          </a:p>
        </p:txBody>
      </p:sp>
      <p:sp>
        <p:nvSpPr>
          <p:cNvPr id="505" name="Google Shape;505;p54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latin typeface="Muli"/>
                <a:ea typeface="Muli"/>
                <a:cs typeface="Muli"/>
                <a:sym typeface="Muli"/>
              </a:rPr>
              <a:t>A </a:t>
            </a:r>
            <a:r>
              <a:rPr b="1" i="1" lang="en">
                <a:solidFill>
                  <a:srgbClr val="75A6E7"/>
                </a:solidFill>
                <a:latin typeface="Muli"/>
                <a:ea typeface="Muli"/>
                <a:cs typeface="Muli"/>
                <a:sym typeface="Muli"/>
              </a:rPr>
              <a:t>great </a:t>
            </a:r>
            <a:r>
              <a:rPr i="1" lang="en">
                <a:latin typeface="Muli"/>
                <a:ea typeface="Muli"/>
                <a:cs typeface="Muli"/>
                <a:sym typeface="Muli"/>
              </a:rPr>
              <a:t>experience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i="1"/>
          </a:p>
        </p:txBody>
      </p:sp>
      <p:sp>
        <p:nvSpPr>
          <p:cNvPr id="506" name="Google Shape;506;p54"/>
          <p:cNvSpPr/>
          <p:nvPr/>
        </p:nvSpPr>
        <p:spPr>
          <a:xfrm>
            <a:off x="3876355" y="1251124"/>
            <a:ext cx="1398000" cy="1802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26909" y="0"/>
                  <a:pt x="0" y="20828"/>
                  <a:pt x="0" y="46442"/>
                </a:cubicBezTo>
                <a:cubicBezTo>
                  <a:pt x="0" y="72056"/>
                  <a:pt x="60000" y="120000"/>
                  <a:pt x="60000" y="120000"/>
                </a:cubicBezTo>
                <a:cubicBezTo>
                  <a:pt x="60000" y="120000"/>
                  <a:pt x="120000" y="72056"/>
                  <a:pt x="120000" y="46442"/>
                </a:cubicBezTo>
                <a:cubicBezTo>
                  <a:pt x="120000" y="20828"/>
                  <a:pt x="93090" y="0"/>
                  <a:pt x="60000" y="0"/>
                </a:cubicBezTo>
                <a:close/>
                <a:moveTo>
                  <a:pt x="60000" y="83596"/>
                </a:moveTo>
                <a:cubicBezTo>
                  <a:pt x="32000" y="83596"/>
                  <a:pt x="9454" y="66051"/>
                  <a:pt x="9454" y="44472"/>
                </a:cubicBezTo>
                <a:cubicBezTo>
                  <a:pt x="9454" y="22799"/>
                  <a:pt x="32000" y="5254"/>
                  <a:pt x="60000" y="5254"/>
                </a:cubicBezTo>
                <a:cubicBezTo>
                  <a:pt x="88000" y="5254"/>
                  <a:pt x="110545" y="22799"/>
                  <a:pt x="110545" y="44472"/>
                </a:cubicBezTo>
                <a:cubicBezTo>
                  <a:pt x="110545" y="66051"/>
                  <a:pt x="88000" y="83596"/>
                  <a:pt x="60000" y="83596"/>
                </a:cubicBezTo>
                <a:close/>
              </a:path>
            </a:pathLst>
          </a:cu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4"/>
          <p:cNvSpPr/>
          <p:nvPr/>
        </p:nvSpPr>
        <p:spPr>
          <a:xfrm>
            <a:off x="4692085" y="2028501"/>
            <a:ext cx="1837500" cy="1565100"/>
          </a:xfrm>
          <a:custGeom>
            <a:rect b="b" l="l" r="r" t="t"/>
            <a:pathLst>
              <a:path extrusionOk="0" h="120000" w="120000">
                <a:moveTo>
                  <a:pt x="112159" y="43459"/>
                </a:moveTo>
                <a:cubicBezTo>
                  <a:pt x="104411" y="15351"/>
                  <a:pt x="78585" y="0"/>
                  <a:pt x="54696" y="9081"/>
                </a:cubicBezTo>
                <a:cubicBezTo>
                  <a:pt x="30714" y="18162"/>
                  <a:pt x="0" y="86270"/>
                  <a:pt x="0" y="86270"/>
                </a:cubicBezTo>
                <a:cubicBezTo>
                  <a:pt x="0" y="86270"/>
                  <a:pt x="58847" y="120000"/>
                  <a:pt x="82828" y="110918"/>
                </a:cubicBezTo>
                <a:cubicBezTo>
                  <a:pt x="106810" y="101621"/>
                  <a:pt x="120000" y="71567"/>
                  <a:pt x="112159" y="43459"/>
                </a:cubicBezTo>
                <a:close/>
                <a:moveTo>
                  <a:pt x="34127" y="73081"/>
                </a:moveTo>
                <a:cubicBezTo>
                  <a:pt x="27671" y="49513"/>
                  <a:pt x="38739" y="24000"/>
                  <a:pt x="58847" y="16324"/>
                </a:cubicBezTo>
                <a:cubicBezTo>
                  <a:pt x="79046" y="8648"/>
                  <a:pt x="100814" y="21621"/>
                  <a:pt x="107363" y="45297"/>
                </a:cubicBezTo>
                <a:cubicBezTo>
                  <a:pt x="113820" y="68972"/>
                  <a:pt x="102751" y="94486"/>
                  <a:pt x="82644" y="102054"/>
                </a:cubicBezTo>
                <a:cubicBezTo>
                  <a:pt x="62444" y="109729"/>
                  <a:pt x="40676" y="96756"/>
                  <a:pt x="34127" y="73081"/>
                </a:cubicBezTo>
                <a:close/>
              </a:path>
            </a:pathLst>
          </a:cu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4"/>
          <p:cNvSpPr/>
          <p:nvPr/>
        </p:nvSpPr>
        <p:spPr>
          <a:xfrm>
            <a:off x="2614415" y="2011070"/>
            <a:ext cx="1833000" cy="1565100"/>
          </a:xfrm>
          <a:custGeom>
            <a:rect b="b" l="l" r="r" t="t"/>
            <a:pathLst>
              <a:path extrusionOk="0" h="120000" w="120000">
                <a:moveTo>
                  <a:pt x="7753" y="43537"/>
                </a:moveTo>
                <a:cubicBezTo>
                  <a:pt x="0" y="71696"/>
                  <a:pt x="13107" y="101805"/>
                  <a:pt x="37107" y="110902"/>
                </a:cubicBezTo>
                <a:cubicBezTo>
                  <a:pt x="61107" y="120000"/>
                  <a:pt x="120000" y="86209"/>
                  <a:pt x="120000" y="86209"/>
                </a:cubicBezTo>
                <a:cubicBezTo>
                  <a:pt x="120000" y="86209"/>
                  <a:pt x="89261" y="18194"/>
                  <a:pt x="65261" y="8989"/>
                </a:cubicBezTo>
                <a:cubicBezTo>
                  <a:pt x="41261" y="0"/>
                  <a:pt x="15507" y="15379"/>
                  <a:pt x="7753" y="43537"/>
                </a:cubicBezTo>
                <a:close/>
                <a:moveTo>
                  <a:pt x="85846" y="73212"/>
                </a:moveTo>
                <a:cubicBezTo>
                  <a:pt x="79292" y="96931"/>
                  <a:pt x="57507" y="109927"/>
                  <a:pt x="37292" y="102238"/>
                </a:cubicBezTo>
                <a:cubicBezTo>
                  <a:pt x="17169" y="94657"/>
                  <a:pt x="6092" y="69097"/>
                  <a:pt x="12553" y="45379"/>
                </a:cubicBezTo>
                <a:cubicBezTo>
                  <a:pt x="19107" y="21660"/>
                  <a:pt x="40892" y="8664"/>
                  <a:pt x="61107" y="16353"/>
                </a:cubicBezTo>
                <a:cubicBezTo>
                  <a:pt x="81415" y="24151"/>
                  <a:pt x="92492" y="49602"/>
                  <a:pt x="85846" y="73212"/>
                </a:cubicBezTo>
                <a:close/>
              </a:path>
            </a:pathLst>
          </a:cu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4"/>
          <p:cNvSpPr/>
          <p:nvPr/>
        </p:nvSpPr>
        <p:spPr>
          <a:xfrm>
            <a:off x="3046682" y="3283457"/>
            <a:ext cx="1579200" cy="1687200"/>
          </a:xfrm>
          <a:custGeom>
            <a:rect b="b" l="l" r="r" t="t"/>
            <a:pathLst>
              <a:path extrusionOk="0" h="120000" w="120000">
                <a:moveTo>
                  <a:pt x="28821" y="103919"/>
                </a:moveTo>
                <a:cubicBezTo>
                  <a:pt x="52500" y="120000"/>
                  <a:pt x="85714" y="115175"/>
                  <a:pt x="102857" y="92964"/>
                </a:cubicBezTo>
                <a:cubicBezTo>
                  <a:pt x="120000" y="70753"/>
                  <a:pt x="109392" y="0"/>
                  <a:pt x="109392" y="0"/>
                </a:cubicBezTo>
                <a:cubicBezTo>
                  <a:pt x="109392" y="0"/>
                  <a:pt x="34392" y="12261"/>
                  <a:pt x="17142" y="34572"/>
                </a:cubicBezTo>
                <a:cubicBezTo>
                  <a:pt x="0" y="56783"/>
                  <a:pt x="5142" y="87839"/>
                  <a:pt x="28821" y="103919"/>
                </a:cubicBezTo>
                <a:close/>
                <a:moveTo>
                  <a:pt x="84857" y="31557"/>
                </a:moveTo>
                <a:cubicBezTo>
                  <a:pt x="104785" y="45226"/>
                  <a:pt x="109285" y="71356"/>
                  <a:pt x="94714" y="90150"/>
                </a:cubicBezTo>
                <a:cubicBezTo>
                  <a:pt x="80142" y="108944"/>
                  <a:pt x="52285" y="113065"/>
                  <a:pt x="32250" y="99396"/>
                </a:cubicBezTo>
                <a:cubicBezTo>
                  <a:pt x="12214" y="85728"/>
                  <a:pt x="7821" y="59597"/>
                  <a:pt x="22392" y="40804"/>
                </a:cubicBezTo>
                <a:cubicBezTo>
                  <a:pt x="36964" y="22211"/>
                  <a:pt x="64821" y="18090"/>
                  <a:pt x="84857" y="31557"/>
                </a:cubicBezTo>
                <a:close/>
              </a:path>
            </a:pathLst>
          </a:cu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4"/>
          <p:cNvSpPr/>
          <p:nvPr/>
        </p:nvSpPr>
        <p:spPr>
          <a:xfrm>
            <a:off x="4496870" y="3293913"/>
            <a:ext cx="1579200" cy="1687200"/>
          </a:xfrm>
          <a:custGeom>
            <a:rect b="b" l="l" r="r" t="t"/>
            <a:pathLst>
              <a:path extrusionOk="0" h="120000" w="120000">
                <a:moveTo>
                  <a:pt x="91204" y="103846"/>
                </a:moveTo>
                <a:cubicBezTo>
                  <a:pt x="114861" y="87792"/>
                  <a:pt x="120000" y="56789"/>
                  <a:pt x="102872" y="34515"/>
                </a:cubicBezTo>
                <a:cubicBezTo>
                  <a:pt x="85744" y="12341"/>
                  <a:pt x="10704" y="0"/>
                  <a:pt x="10704" y="0"/>
                </a:cubicBezTo>
                <a:cubicBezTo>
                  <a:pt x="10704" y="0"/>
                  <a:pt x="0" y="70635"/>
                  <a:pt x="17234" y="92909"/>
                </a:cubicBezTo>
                <a:cubicBezTo>
                  <a:pt x="34469" y="115083"/>
                  <a:pt x="67439" y="120000"/>
                  <a:pt x="91204" y="103846"/>
                </a:cubicBezTo>
                <a:close/>
                <a:moveTo>
                  <a:pt x="35218" y="31605"/>
                </a:moveTo>
                <a:cubicBezTo>
                  <a:pt x="55236" y="17959"/>
                  <a:pt x="83068" y="22073"/>
                  <a:pt x="97627" y="40836"/>
                </a:cubicBezTo>
                <a:cubicBezTo>
                  <a:pt x="112185" y="59598"/>
                  <a:pt x="107689" y="85685"/>
                  <a:pt x="87778" y="99331"/>
                </a:cubicBezTo>
                <a:cubicBezTo>
                  <a:pt x="67760" y="112976"/>
                  <a:pt x="39928" y="108762"/>
                  <a:pt x="25370" y="90100"/>
                </a:cubicBezTo>
                <a:cubicBezTo>
                  <a:pt x="10811" y="71337"/>
                  <a:pt x="15200" y="45250"/>
                  <a:pt x="35218" y="31605"/>
                </a:cubicBezTo>
                <a:close/>
              </a:path>
            </a:pathLst>
          </a:cu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1" name="Google Shape;511;p54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512" name="Google Shape;512;p54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4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4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54"/>
          <p:cNvSpPr txBox="1"/>
          <p:nvPr/>
        </p:nvSpPr>
        <p:spPr>
          <a:xfrm>
            <a:off x="6073400" y="3610325"/>
            <a:ext cx="2834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Reinforced importance of a consistent, well organized project structure and workspace</a:t>
            </a:r>
            <a:endParaRPr sz="1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6" name="Google Shape;516;p54"/>
          <p:cNvSpPr txBox="1"/>
          <p:nvPr/>
        </p:nvSpPr>
        <p:spPr>
          <a:xfrm>
            <a:off x="288900" y="3619950"/>
            <a:ext cx="283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More realistic </a:t>
            </a: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expectations for time-lines and development difficulties</a:t>
            </a:r>
            <a:endParaRPr b="0" i="0" sz="16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7" name="Google Shape;517;p54"/>
          <p:cNvSpPr txBox="1"/>
          <p:nvPr/>
        </p:nvSpPr>
        <p:spPr>
          <a:xfrm>
            <a:off x="3558825" y="403475"/>
            <a:ext cx="2609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mproved skills in 4 languages and learned a new framework </a:t>
            </a:r>
            <a:endParaRPr sz="1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8" name="Google Shape;518;p54"/>
          <p:cNvSpPr txBox="1"/>
          <p:nvPr/>
        </p:nvSpPr>
        <p:spPr>
          <a:xfrm>
            <a:off x="268775" y="1786300"/>
            <a:ext cx="2540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B</a:t>
            </a: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etter understanding of my own tendencies that interfere with work-flow</a:t>
            </a:r>
            <a:endParaRPr sz="1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9" name="Google Shape;519;p54"/>
          <p:cNvSpPr txBox="1"/>
          <p:nvPr/>
        </p:nvSpPr>
        <p:spPr>
          <a:xfrm>
            <a:off x="6377175" y="1700375"/>
            <a:ext cx="2676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</a:t>
            </a:r>
            <a:r>
              <a:rPr lang="en"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eepened knowledge of database design, web design, and initial project planning</a:t>
            </a:r>
            <a:endParaRPr sz="1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20" name="Google Shape;520;p54"/>
          <p:cNvGrpSpPr/>
          <p:nvPr/>
        </p:nvGrpSpPr>
        <p:grpSpPr>
          <a:xfrm>
            <a:off x="2580516" y="1240331"/>
            <a:ext cx="4037715" cy="3847111"/>
            <a:chOff x="4915315" y="1174299"/>
            <a:chExt cx="3915170" cy="3729989"/>
          </a:xfrm>
        </p:grpSpPr>
        <p:sp>
          <p:nvSpPr>
            <p:cNvPr id="521" name="Google Shape;521;p54"/>
            <p:cNvSpPr/>
            <p:nvPr/>
          </p:nvSpPr>
          <p:spPr>
            <a:xfrm>
              <a:off x="6177255" y="1174299"/>
              <a:ext cx="1398000" cy="1802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26909" y="0"/>
                    <a:pt x="0" y="20828"/>
                    <a:pt x="0" y="46442"/>
                  </a:cubicBezTo>
                  <a:cubicBezTo>
                    <a:pt x="0" y="72056"/>
                    <a:pt x="60000" y="120000"/>
                    <a:pt x="60000" y="120000"/>
                  </a:cubicBezTo>
                  <a:cubicBezTo>
                    <a:pt x="60000" y="120000"/>
                    <a:pt x="120000" y="72056"/>
                    <a:pt x="120000" y="46442"/>
                  </a:cubicBezTo>
                  <a:cubicBezTo>
                    <a:pt x="120000" y="20828"/>
                    <a:pt x="93090" y="0"/>
                    <a:pt x="60000" y="0"/>
                  </a:cubicBezTo>
                  <a:close/>
                  <a:moveTo>
                    <a:pt x="60000" y="83596"/>
                  </a:moveTo>
                  <a:cubicBezTo>
                    <a:pt x="32000" y="83596"/>
                    <a:pt x="9454" y="66051"/>
                    <a:pt x="9454" y="44472"/>
                  </a:cubicBezTo>
                  <a:cubicBezTo>
                    <a:pt x="9454" y="22799"/>
                    <a:pt x="32000" y="5254"/>
                    <a:pt x="60000" y="5254"/>
                  </a:cubicBezTo>
                  <a:cubicBezTo>
                    <a:pt x="88000" y="5254"/>
                    <a:pt x="110545" y="22799"/>
                    <a:pt x="110545" y="44472"/>
                  </a:cubicBezTo>
                  <a:cubicBezTo>
                    <a:pt x="110545" y="66051"/>
                    <a:pt x="88000" y="83596"/>
                    <a:pt x="60000" y="83596"/>
                  </a:cubicBez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6992985" y="1951676"/>
              <a:ext cx="1837500" cy="1565100"/>
            </a:xfrm>
            <a:custGeom>
              <a:rect b="b" l="l" r="r" t="t"/>
              <a:pathLst>
                <a:path extrusionOk="0" h="120000" w="120000">
                  <a:moveTo>
                    <a:pt x="112159" y="43459"/>
                  </a:moveTo>
                  <a:cubicBezTo>
                    <a:pt x="104411" y="15351"/>
                    <a:pt x="78585" y="0"/>
                    <a:pt x="54696" y="9081"/>
                  </a:cubicBezTo>
                  <a:cubicBezTo>
                    <a:pt x="30714" y="18162"/>
                    <a:pt x="0" y="86270"/>
                    <a:pt x="0" y="86270"/>
                  </a:cubicBezTo>
                  <a:cubicBezTo>
                    <a:pt x="0" y="86270"/>
                    <a:pt x="58847" y="120000"/>
                    <a:pt x="82828" y="110918"/>
                  </a:cubicBezTo>
                  <a:cubicBezTo>
                    <a:pt x="106810" y="101621"/>
                    <a:pt x="120000" y="71567"/>
                    <a:pt x="112159" y="43459"/>
                  </a:cubicBezTo>
                  <a:close/>
                  <a:moveTo>
                    <a:pt x="34127" y="73081"/>
                  </a:moveTo>
                  <a:cubicBezTo>
                    <a:pt x="27671" y="49513"/>
                    <a:pt x="38739" y="24000"/>
                    <a:pt x="58847" y="16324"/>
                  </a:cubicBezTo>
                  <a:cubicBezTo>
                    <a:pt x="79046" y="8648"/>
                    <a:pt x="100814" y="21621"/>
                    <a:pt x="107363" y="45297"/>
                  </a:cubicBezTo>
                  <a:cubicBezTo>
                    <a:pt x="113820" y="68972"/>
                    <a:pt x="102751" y="94486"/>
                    <a:pt x="82644" y="102054"/>
                  </a:cubicBezTo>
                  <a:cubicBezTo>
                    <a:pt x="62444" y="109729"/>
                    <a:pt x="40676" y="96756"/>
                    <a:pt x="34127" y="73081"/>
                  </a:cubicBez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4915315" y="1934245"/>
              <a:ext cx="1833000" cy="1565100"/>
            </a:xfrm>
            <a:custGeom>
              <a:rect b="b" l="l" r="r" t="t"/>
              <a:pathLst>
                <a:path extrusionOk="0" h="120000" w="120000">
                  <a:moveTo>
                    <a:pt x="7753" y="43537"/>
                  </a:moveTo>
                  <a:cubicBezTo>
                    <a:pt x="0" y="71696"/>
                    <a:pt x="13107" y="101805"/>
                    <a:pt x="37107" y="110902"/>
                  </a:cubicBezTo>
                  <a:cubicBezTo>
                    <a:pt x="61107" y="120000"/>
                    <a:pt x="120000" y="86209"/>
                    <a:pt x="120000" y="86209"/>
                  </a:cubicBezTo>
                  <a:cubicBezTo>
                    <a:pt x="120000" y="86209"/>
                    <a:pt x="89261" y="18194"/>
                    <a:pt x="65261" y="8989"/>
                  </a:cubicBezTo>
                  <a:cubicBezTo>
                    <a:pt x="41261" y="0"/>
                    <a:pt x="15507" y="15379"/>
                    <a:pt x="7753" y="43537"/>
                  </a:cubicBezTo>
                  <a:close/>
                  <a:moveTo>
                    <a:pt x="85846" y="73212"/>
                  </a:moveTo>
                  <a:cubicBezTo>
                    <a:pt x="79292" y="96931"/>
                    <a:pt x="57507" y="109927"/>
                    <a:pt x="37292" y="102238"/>
                  </a:cubicBezTo>
                  <a:cubicBezTo>
                    <a:pt x="17169" y="94657"/>
                    <a:pt x="6092" y="69097"/>
                    <a:pt x="12553" y="45379"/>
                  </a:cubicBezTo>
                  <a:cubicBezTo>
                    <a:pt x="19107" y="21660"/>
                    <a:pt x="40892" y="8664"/>
                    <a:pt x="61107" y="16353"/>
                  </a:cubicBezTo>
                  <a:cubicBezTo>
                    <a:pt x="81415" y="24151"/>
                    <a:pt x="92492" y="49602"/>
                    <a:pt x="85846" y="73212"/>
                  </a:cubicBez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5347582" y="3206632"/>
              <a:ext cx="1579200" cy="1687200"/>
            </a:xfrm>
            <a:custGeom>
              <a:rect b="b" l="l" r="r" t="t"/>
              <a:pathLst>
                <a:path extrusionOk="0" h="120000" w="120000">
                  <a:moveTo>
                    <a:pt x="28821" y="103919"/>
                  </a:moveTo>
                  <a:cubicBezTo>
                    <a:pt x="52500" y="120000"/>
                    <a:pt x="85714" y="115175"/>
                    <a:pt x="102857" y="92964"/>
                  </a:cubicBezTo>
                  <a:cubicBezTo>
                    <a:pt x="120000" y="70753"/>
                    <a:pt x="109392" y="0"/>
                    <a:pt x="109392" y="0"/>
                  </a:cubicBezTo>
                  <a:cubicBezTo>
                    <a:pt x="109392" y="0"/>
                    <a:pt x="34392" y="12261"/>
                    <a:pt x="17142" y="34572"/>
                  </a:cubicBezTo>
                  <a:cubicBezTo>
                    <a:pt x="0" y="56783"/>
                    <a:pt x="5142" y="87839"/>
                    <a:pt x="28821" y="103919"/>
                  </a:cubicBezTo>
                  <a:close/>
                  <a:moveTo>
                    <a:pt x="84857" y="31557"/>
                  </a:moveTo>
                  <a:cubicBezTo>
                    <a:pt x="104785" y="45226"/>
                    <a:pt x="109285" y="71356"/>
                    <a:pt x="94714" y="90150"/>
                  </a:cubicBezTo>
                  <a:cubicBezTo>
                    <a:pt x="80142" y="108944"/>
                    <a:pt x="52285" y="113065"/>
                    <a:pt x="32250" y="99396"/>
                  </a:cubicBezTo>
                  <a:cubicBezTo>
                    <a:pt x="12214" y="85728"/>
                    <a:pt x="7821" y="59597"/>
                    <a:pt x="22392" y="40804"/>
                  </a:cubicBezTo>
                  <a:cubicBezTo>
                    <a:pt x="36964" y="22211"/>
                    <a:pt x="64821" y="18090"/>
                    <a:pt x="84857" y="31557"/>
                  </a:cubicBez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6797770" y="3217088"/>
              <a:ext cx="1579200" cy="1687200"/>
            </a:xfrm>
            <a:custGeom>
              <a:rect b="b" l="l" r="r" t="t"/>
              <a:pathLst>
                <a:path extrusionOk="0" h="120000" w="120000">
                  <a:moveTo>
                    <a:pt x="91204" y="103846"/>
                  </a:moveTo>
                  <a:cubicBezTo>
                    <a:pt x="114861" y="87792"/>
                    <a:pt x="120000" y="56789"/>
                    <a:pt x="102872" y="34515"/>
                  </a:cubicBezTo>
                  <a:cubicBezTo>
                    <a:pt x="85744" y="12341"/>
                    <a:pt x="10704" y="0"/>
                    <a:pt x="10704" y="0"/>
                  </a:cubicBezTo>
                  <a:cubicBezTo>
                    <a:pt x="10704" y="0"/>
                    <a:pt x="0" y="70635"/>
                    <a:pt x="17234" y="92909"/>
                  </a:cubicBezTo>
                  <a:cubicBezTo>
                    <a:pt x="34469" y="115083"/>
                    <a:pt x="67439" y="120000"/>
                    <a:pt x="91204" y="103846"/>
                  </a:cubicBezTo>
                  <a:close/>
                  <a:moveTo>
                    <a:pt x="35218" y="31605"/>
                  </a:moveTo>
                  <a:cubicBezTo>
                    <a:pt x="55236" y="17959"/>
                    <a:pt x="83068" y="22073"/>
                    <a:pt x="97627" y="40836"/>
                  </a:cubicBezTo>
                  <a:cubicBezTo>
                    <a:pt x="112185" y="59598"/>
                    <a:pt x="107689" y="85685"/>
                    <a:pt x="87778" y="99331"/>
                  </a:cubicBezTo>
                  <a:cubicBezTo>
                    <a:pt x="67760" y="112976"/>
                    <a:pt x="39928" y="108762"/>
                    <a:pt x="25370" y="90100"/>
                  </a:cubicBezTo>
                  <a:cubicBezTo>
                    <a:pt x="10811" y="71337"/>
                    <a:pt x="15200" y="45250"/>
                    <a:pt x="35218" y="31605"/>
                  </a:cubicBez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54"/>
          <p:cNvSpPr/>
          <p:nvPr/>
        </p:nvSpPr>
        <p:spPr>
          <a:xfrm>
            <a:off x="3282853" y="3670940"/>
            <a:ext cx="1065000" cy="1065000"/>
          </a:xfrm>
          <a:custGeom>
            <a:rect b="b" l="l" r="r" t="t"/>
            <a:pathLst>
              <a:path extrusionOk="0" h="120000" w="120000">
                <a:moveTo>
                  <a:pt x="100869" y="57294"/>
                </a:moveTo>
                <a:cubicBezTo>
                  <a:pt x="99227" y="57294"/>
                  <a:pt x="98164" y="58357"/>
                  <a:pt x="98164" y="60000"/>
                </a:cubicBezTo>
                <a:cubicBezTo>
                  <a:pt x="98164" y="61642"/>
                  <a:pt x="99227" y="62801"/>
                  <a:pt x="100869" y="62801"/>
                </a:cubicBezTo>
                <a:cubicBezTo>
                  <a:pt x="102512" y="62801"/>
                  <a:pt x="103574" y="61642"/>
                  <a:pt x="103574" y="60000"/>
                </a:cubicBezTo>
                <a:cubicBezTo>
                  <a:pt x="103574" y="58357"/>
                  <a:pt x="102512" y="57294"/>
                  <a:pt x="100869" y="57294"/>
                </a:cubicBezTo>
                <a:close/>
                <a:moveTo>
                  <a:pt x="40869" y="93043"/>
                </a:moveTo>
                <a:cubicBezTo>
                  <a:pt x="39516" y="92173"/>
                  <a:pt x="37874" y="92753"/>
                  <a:pt x="37101" y="94106"/>
                </a:cubicBezTo>
                <a:cubicBezTo>
                  <a:pt x="36231" y="95458"/>
                  <a:pt x="36811" y="97101"/>
                  <a:pt x="38164" y="97971"/>
                </a:cubicBezTo>
                <a:cubicBezTo>
                  <a:pt x="39516" y="98743"/>
                  <a:pt x="41159" y="98164"/>
                  <a:pt x="42028" y="96811"/>
                </a:cubicBezTo>
                <a:cubicBezTo>
                  <a:pt x="42512" y="95458"/>
                  <a:pt x="42222" y="93816"/>
                  <a:pt x="40869" y="93043"/>
                </a:cubicBezTo>
                <a:close/>
                <a:moveTo>
                  <a:pt x="23188" y="78067"/>
                </a:moveTo>
                <a:cubicBezTo>
                  <a:pt x="21835" y="78840"/>
                  <a:pt x="21545" y="80483"/>
                  <a:pt x="22028" y="81835"/>
                </a:cubicBezTo>
                <a:cubicBezTo>
                  <a:pt x="22898" y="83188"/>
                  <a:pt x="24541" y="83478"/>
                  <a:pt x="25893" y="82898"/>
                </a:cubicBezTo>
                <a:cubicBezTo>
                  <a:pt x="27246" y="82125"/>
                  <a:pt x="27536" y="80483"/>
                  <a:pt x="26956" y="79130"/>
                </a:cubicBezTo>
                <a:cubicBezTo>
                  <a:pt x="26183" y="77777"/>
                  <a:pt x="24541" y="77487"/>
                  <a:pt x="23188" y="78067"/>
                </a:cubicBezTo>
                <a:close/>
                <a:moveTo>
                  <a:pt x="38164" y="22125"/>
                </a:moveTo>
                <a:cubicBezTo>
                  <a:pt x="36811" y="22995"/>
                  <a:pt x="36521" y="24541"/>
                  <a:pt x="37101" y="25990"/>
                </a:cubicBezTo>
                <a:cubicBezTo>
                  <a:pt x="37874" y="27342"/>
                  <a:pt x="39516" y="27536"/>
                  <a:pt x="40869" y="27053"/>
                </a:cubicBezTo>
                <a:cubicBezTo>
                  <a:pt x="42222" y="26183"/>
                  <a:pt x="42512" y="24541"/>
                  <a:pt x="42028" y="23188"/>
                </a:cubicBezTo>
                <a:cubicBezTo>
                  <a:pt x="41159" y="21835"/>
                  <a:pt x="39516" y="21545"/>
                  <a:pt x="38164" y="22125"/>
                </a:cubicBezTo>
                <a:close/>
                <a:moveTo>
                  <a:pt x="19033" y="57294"/>
                </a:moveTo>
                <a:cubicBezTo>
                  <a:pt x="17487" y="57294"/>
                  <a:pt x="16328" y="58357"/>
                  <a:pt x="16328" y="60000"/>
                </a:cubicBezTo>
                <a:cubicBezTo>
                  <a:pt x="16328" y="61642"/>
                  <a:pt x="17487" y="62801"/>
                  <a:pt x="19033" y="62801"/>
                </a:cubicBezTo>
                <a:cubicBezTo>
                  <a:pt x="20676" y="62801"/>
                  <a:pt x="21835" y="61642"/>
                  <a:pt x="21835" y="60000"/>
                </a:cubicBezTo>
                <a:cubicBezTo>
                  <a:pt x="21835" y="58357"/>
                  <a:pt x="20676" y="57294"/>
                  <a:pt x="19033" y="57294"/>
                </a:cubicBezTo>
                <a:close/>
                <a:moveTo>
                  <a:pt x="79033" y="27053"/>
                </a:moveTo>
                <a:cubicBezTo>
                  <a:pt x="80386" y="27826"/>
                  <a:pt x="82028" y="27342"/>
                  <a:pt x="82898" y="25990"/>
                </a:cubicBezTo>
                <a:cubicBezTo>
                  <a:pt x="83671" y="24541"/>
                  <a:pt x="83188" y="22995"/>
                  <a:pt x="81835" y="22125"/>
                </a:cubicBezTo>
                <a:cubicBezTo>
                  <a:pt x="80386" y="21352"/>
                  <a:pt x="78840" y="21835"/>
                  <a:pt x="77971" y="23188"/>
                </a:cubicBezTo>
                <a:cubicBezTo>
                  <a:pt x="77391" y="24541"/>
                  <a:pt x="77681" y="26183"/>
                  <a:pt x="79033" y="27053"/>
                </a:cubicBezTo>
                <a:close/>
                <a:moveTo>
                  <a:pt x="25893" y="37101"/>
                </a:moveTo>
                <a:cubicBezTo>
                  <a:pt x="24541" y="36328"/>
                  <a:pt x="22898" y="36811"/>
                  <a:pt x="22028" y="38260"/>
                </a:cubicBezTo>
                <a:cubicBezTo>
                  <a:pt x="21256" y="39613"/>
                  <a:pt x="21835" y="41256"/>
                  <a:pt x="23188" y="42028"/>
                </a:cubicBezTo>
                <a:cubicBezTo>
                  <a:pt x="24541" y="42898"/>
                  <a:pt x="26183" y="42318"/>
                  <a:pt x="26956" y="40966"/>
                </a:cubicBezTo>
                <a:cubicBezTo>
                  <a:pt x="27826" y="39613"/>
                  <a:pt x="27246" y="37971"/>
                  <a:pt x="25893" y="37101"/>
                </a:cubicBezTo>
                <a:close/>
                <a:moveTo>
                  <a:pt x="96811" y="78067"/>
                </a:moveTo>
                <a:cubicBezTo>
                  <a:pt x="95458" y="77198"/>
                  <a:pt x="93816" y="77777"/>
                  <a:pt x="92946" y="79130"/>
                </a:cubicBezTo>
                <a:cubicBezTo>
                  <a:pt x="92173" y="80483"/>
                  <a:pt x="92657" y="82125"/>
                  <a:pt x="94106" y="82898"/>
                </a:cubicBezTo>
                <a:cubicBezTo>
                  <a:pt x="95458" y="83768"/>
                  <a:pt x="97101" y="83188"/>
                  <a:pt x="97874" y="81835"/>
                </a:cubicBezTo>
                <a:cubicBezTo>
                  <a:pt x="98454" y="80483"/>
                  <a:pt x="98164" y="78840"/>
                  <a:pt x="96811" y="78067"/>
                </a:cubicBezTo>
                <a:close/>
                <a:moveTo>
                  <a:pt x="60000" y="98164"/>
                </a:moveTo>
                <a:cubicBezTo>
                  <a:pt x="58357" y="98164"/>
                  <a:pt x="57294" y="99323"/>
                  <a:pt x="57294" y="100966"/>
                </a:cubicBezTo>
                <a:cubicBezTo>
                  <a:pt x="57294" y="102608"/>
                  <a:pt x="58357" y="103671"/>
                  <a:pt x="60000" y="103671"/>
                </a:cubicBezTo>
                <a:cubicBezTo>
                  <a:pt x="61642" y="103671"/>
                  <a:pt x="62705" y="102608"/>
                  <a:pt x="62705" y="100966"/>
                </a:cubicBezTo>
                <a:cubicBezTo>
                  <a:pt x="62705" y="99323"/>
                  <a:pt x="61642" y="98164"/>
                  <a:pt x="60000" y="98164"/>
                </a:cubicBezTo>
                <a:close/>
                <a:moveTo>
                  <a:pt x="94106" y="37101"/>
                </a:moveTo>
                <a:cubicBezTo>
                  <a:pt x="92657" y="37971"/>
                  <a:pt x="92463" y="39613"/>
                  <a:pt x="92946" y="40966"/>
                </a:cubicBezTo>
                <a:cubicBezTo>
                  <a:pt x="93816" y="42318"/>
                  <a:pt x="95458" y="42608"/>
                  <a:pt x="96811" y="42028"/>
                </a:cubicBezTo>
                <a:cubicBezTo>
                  <a:pt x="98164" y="41256"/>
                  <a:pt x="98454" y="39613"/>
                  <a:pt x="97874" y="38260"/>
                </a:cubicBezTo>
                <a:cubicBezTo>
                  <a:pt x="97101" y="36811"/>
                  <a:pt x="95458" y="36618"/>
                  <a:pt x="94106" y="37101"/>
                </a:cubicBezTo>
                <a:close/>
                <a:moveTo>
                  <a:pt x="84541" y="57294"/>
                </a:moveTo>
                <a:lnTo>
                  <a:pt x="70628" y="57294"/>
                </a:lnTo>
                <a:cubicBezTo>
                  <a:pt x="69565" y="53526"/>
                  <a:pt x="66570" y="50531"/>
                  <a:pt x="62705" y="49371"/>
                </a:cubicBezTo>
                <a:lnTo>
                  <a:pt x="62705" y="19130"/>
                </a:lnTo>
                <a:cubicBezTo>
                  <a:pt x="62705" y="17487"/>
                  <a:pt x="61642" y="16425"/>
                  <a:pt x="60000" y="16425"/>
                </a:cubicBezTo>
                <a:cubicBezTo>
                  <a:pt x="58357" y="16425"/>
                  <a:pt x="57294" y="17487"/>
                  <a:pt x="57294" y="19130"/>
                </a:cubicBezTo>
                <a:lnTo>
                  <a:pt x="57294" y="49371"/>
                </a:lnTo>
                <a:cubicBezTo>
                  <a:pt x="52657" y="50531"/>
                  <a:pt x="49082" y="54879"/>
                  <a:pt x="49082" y="60000"/>
                </a:cubicBezTo>
                <a:cubicBezTo>
                  <a:pt x="49082" y="65990"/>
                  <a:pt x="54009" y="70917"/>
                  <a:pt x="60000" y="70917"/>
                </a:cubicBezTo>
                <a:cubicBezTo>
                  <a:pt x="65120" y="70917"/>
                  <a:pt x="69275" y="67439"/>
                  <a:pt x="70628" y="62801"/>
                </a:cubicBezTo>
                <a:lnTo>
                  <a:pt x="84541" y="62801"/>
                </a:lnTo>
                <a:cubicBezTo>
                  <a:pt x="86183" y="62801"/>
                  <a:pt x="87246" y="61642"/>
                  <a:pt x="87246" y="60000"/>
                </a:cubicBezTo>
                <a:cubicBezTo>
                  <a:pt x="87246" y="58357"/>
                  <a:pt x="86183" y="57294"/>
                  <a:pt x="84541" y="57294"/>
                </a:cubicBezTo>
                <a:close/>
                <a:moveTo>
                  <a:pt x="60000" y="65507"/>
                </a:moveTo>
                <a:cubicBezTo>
                  <a:pt x="57004" y="65507"/>
                  <a:pt x="54492" y="62995"/>
                  <a:pt x="54492" y="60000"/>
                </a:cubicBezTo>
                <a:cubicBezTo>
                  <a:pt x="54492" y="57004"/>
                  <a:pt x="57004" y="54589"/>
                  <a:pt x="60000" y="54589"/>
                </a:cubicBezTo>
                <a:cubicBezTo>
                  <a:pt x="62995" y="54589"/>
                  <a:pt x="65410" y="57004"/>
                  <a:pt x="65410" y="60000"/>
                </a:cubicBezTo>
                <a:cubicBezTo>
                  <a:pt x="65410" y="62995"/>
                  <a:pt x="62995" y="65507"/>
                  <a:pt x="60000" y="65507"/>
                </a:cubicBezTo>
                <a:close/>
                <a:moveTo>
                  <a:pt x="79033" y="93043"/>
                </a:moveTo>
                <a:cubicBezTo>
                  <a:pt x="77681" y="93816"/>
                  <a:pt x="77391" y="95458"/>
                  <a:pt x="77971" y="96811"/>
                </a:cubicBezTo>
                <a:cubicBezTo>
                  <a:pt x="78840" y="98164"/>
                  <a:pt x="80386" y="98454"/>
                  <a:pt x="81835" y="97971"/>
                </a:cubicBezTo>
                <a:cubicBezTo>
                  <a:pt x="83188" y="97101"/>
                  <a:pt x="83381" y="95458"/>
                  <a:pt x="82898" y="94106"/>
                </a:cubicBezTo>
                <a:cubicBezTo>
                  <a:pt x="82028" y="92753"/>
                  <a:pt x="80386" y="92173"/>
                  <a:pt x="79033" y="93043"/>
                </a:cubicBezTo>
                <a:close/>
                <a:moveTo>
                  <a:pt x="60000" y="0"/>
                </a:moveTo>
                <a:cubicBezTo>
                  <a:pt x="26666" y="0"/>
                  <a:pt x="0" y="27053"/>
                  <a:pt x="0" y="60000"/>
                </a:cubicBezTo>
                <a:cubicBezTo>
                  <a:pt x="0" y="93333"/>
                  <a:pt x="26666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7053"/>
                  <a:pt x="93236" y="0"/>
                  <a:pt x="60000" y="0"/>
                </a:cubicBezTo>
                <a:close/>
                <a:moveTo>
                  <a:pt x="60000" y="114589"/>
                </a:moveTo>
                <a:cubicBezTo>
                  <a:pt x="29951" y="114589"/>
                  <a:pt x="5410" y="90048"/>
                  <a:pt x="5410" y="60000"/>
                </a:cubicBezTo>
                <a:cubicBezTo>
                  <a:pt x="5410" y="30048"/>
                  <a:pt x="29951" y="5507"/>
                  <a:pt x="60000" y="5507"/>
                </a:cubicBezTo>
                <a:cubicBezTo>
                  <a:pt x="89951" y="5507"/>
                  <a:pt x="114492" y="30048"/>
                  <a:pt x="114492" y="60000"/>
                </a:cubicBezTo>
                <a:cubicBezTo>
                  <a:pt x="114492" y="90048"/>
                  <a:pt x="89951" y="114589"/>
                  <a:pt x="60000" y="114589"/>
                </a:cubicBezTo>
                <a:close/>
              </a:path>
            </a:pathLst>
          </a:custGeom>
          <a:solidFill>
            <a:srgbClr val="75A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4"/>
          <p:cNvSpPr/>
          <p:nvPr/>
        </p:nvSpPr>
        <p:spPr>
          <a:xfrm>
            <a:off x="4004445" y="1346801"/>
            <a:ext cx="1141800" cy="1141800"/>
          </a:xfrm>
          <a:custGeom>
            <a:rect b="b" l="l" r="r" t="t"/>
            <a:pathLst>
              <a:path extrusionOk="0" h="120000" w="120000">
                <a:moveTo>
                  <a:pt x="115951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5060" y="34024"/>
                </a:cubicBezTo>
                <a:lnTo>
                  <a:pt x="108048" y="28915"/>
                </a:lnTo>
                <a:cubicBezTo>
                  <a:pt x="108819" y="26987"/>
                  <a:pt x="109686" y="24771"/>
                  <a:pt x="108048" y="23132"/>
                </a:cubicBezTo>
                <a:lnTo>
                  <a:pt x="96867" y="12048"/>
                </a:lnTo>
                <a:cubicBezTo>
                  <a:pt x="96096" y="11180"/>
                  <a:pt x="95228" y="10891"/>
                  <a:pt x="94457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216" y="12819"/>
                  <a:pt x="77879" y="10891"/>
                  <a:pt x="73445" y="9831"/>
                </a:cubicBezTo>
                <a:lnTo>
                  <a:pt x="72096" y="4144"/>
                </a:lnTo>
                <a:cubicBezTo>
                  <a:pt x="71614" y="2216"/>
                  <a:pt x="70265" y="0"/>
                  <a:pt x="68048" y="0"/>
                </a:cubicBezTo>
                <a:lnTo>
                  <a:pt x="51951" y="0"/>
                </a:lnTo>
                <a:cubicBezTo>
                  <a:pt x="49831" y="0"/>
                  <a:pt x="48481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879" y="12819"/>
                  <a:pt x="34024" y="15036"/>
                </a:cubicBezTo>
                <a:lnTo>
                  <a:pt x="28915" y="12048"/>
                </a:lnTo>
                <a:cubicBezTo>
                  <a:pt x="28048" y="11469"/>
                  <a:pt x="26698" y="10891"/>
                  <a:pt x="25638" y="10891"/>
                </a:cubicBezTo>
                <a:cubicBezTo>
                  <a:pt x="24771" y="10891"/>
                  <a:pt x="24000" y="11180"/>
                  <a:pt x="23132" y="12048"/>
                </a:cubicBezTo>
                <a:lnTo>
                  <a:pt x="12048" y="23132"/>
                </a:lnTo>
                <a:cubicBezTo>
                  <a:pt x="10409" y="24771"/>
                  <a:pt x="11180" y="26987"/>
                  <a:pt x="12048" y="28915"/>
                </a:cubicBezTo>
                <a:lnTo>
                  <a:pt x="15036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144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144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5036" y="85975"/>
                </a:cubicBezTo>
                <a:lnTo>
                  <a:pt x="12048" y="91180"/>
                </a:lnTo>
                <a:cubicBezTo>
                  <a:pt x="10891" y="92819"/>
                  <a:pt x="10409" y="95228"/>
                  <a:pt x="12048" y="96867"/>
                </a:cubicBezTo>
                <a:lnTo>
                  <a:pt x="23132" y="108048"/>
                </a:lnTo>
                <a:cubicBezTo>
                  <a:pt x="24000" y="108819"/>
                  <a:pt x="24771" y="108819"/>
                  <a:pt x="25638" y="108819"/>
                </a:cubicBezTo>
                <a:cubicBezTo>
                  <a:pt x="26698" y="108819"/>
                  <a:pt x="27759" y="108337"/>
                  <a:pt x="28915" y="108048"/>
                </a:cubicBezTo>
                <a:lnTo>
                  <a:pt x="34024" y="105060"/>
                </a:lnTo>
                <a:cubicBezTo>
                  <a:pt x="37879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481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265" y="120000"/>
                  <a:pt x="71325" y="118072"/>
                  <a:pt x="72096" y="115951"/>
                </a:cubicBezTo>
                <a:lnTo>
                  <a:pt x="73445" y="110168"/>
                </a:lnTo>
                <a:cubicBezTo>
                  <a:pt x="77879" y="109108"/>
                  <a:pt x="82216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457" y="108819"/>
                </a:cubicBezTo>
                <a:cubicBezTo>
                  <a:pt x="95228" y="108819"/>
                  <a:pt x="96096" y="108626"/>
                  <a:pt x="96867" y="108048"/>
                </a:cubicBezTo>
                <a:lnTo>
                  <a:pt x="108048" y="96867"/>
                </a:lnTo>
                <a:cubicBezTo>
                  <a:pt x="109686" y="95228"/>
                  <a:pt x="109108" y="93108"/>
                  <a:pt x="108048" y="91180"/>
                </a:cubicBezTo>
                <a:lnTo>
                  <a:pt x="105060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951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951" y="47903"/>
                </a:cubicBezTo>
                <a:close/>
                <a:moveTo>
                  <a:pt x="114602" y="66698"/>
                </a:moveTo>
                <a:lnTo>
                  <a:pt x="114602" y="66698"/>
                </a:lnTo>
                <a:lnTo>
                  <a:pt x="108819" y="68048"/>
                </a:lnTo>
                <a:cubicBezTo>
                  <a:pt x="106987" y="68626"/>
                  <a:pt x="105349" y="69975"/>
                  <a:pt x="105060" y="71903"/>
                </a:cubicBezTo>
                <a:cubicBezTo>
                  <a:pt x="103903" y="75662"/>
                  <a:pt x="102361" y="79518"/>
                  <a:pt x="100433" y="82987"/>
                </a:cubicBezTo>
                <a:cubicBezTo>
                  <a:pt x="99373" y="84626"/>
                  <a:pt x="99373" y="86843"/>
                  <a:pt x="100433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192" y="99373"/>
                  <a:pt x="87132" y="99084"/>
                  <a:pt x="86265" y="99084"/>
                </a:cubicBezTo>
                <a:cubicBezTo>
                  <a:pt x="85493" y="99084"/>
                  <a:pt x="84337" y="99373"/>
                  <a:pt x="83566" y="99855"/>
                </a:cubicBezTo>
                <a:cubicBezTo>
                  <a:pt x="80000" y="101783"/>
                  <a:pt x="76240" y="103421"/>
                  <a:pt x="72385" y="104481"/>
                </a:cubicBezTo>
                <a:cubicBezTo>
                  <a:pt x="70457" y="105060"/>
                  <a:pt x="69108" y="106409"/>
                  <a:pt x="68626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771" y="104481"/>
                </a:cubicBezTo>
                <a:cubicBezTo>
                  <a:pt x="44915" y="103421"/>
                  <a:pt x="41156" y="101783"/>
                  <a:pt x="37590" y="99855"/>
                </a:cubicBezTo>
                <a:cubicBezTo>
                  <a:pt x="36722" y="99373"/>
                  <a:pt x="35662" y="99084"/>
                  <a:pt x="34891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277" y="102843"/>
                </a:lnTo>
                <a:lnTo>
                  <a:pt x="27277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385" y="48192"/>
                </a:cubicBezTo>
                <a:cubicBezTo>
                  <a:pt x="17445" y="44337"/>
                  <a:pt x="19084" y="40578"/>
                  <a:pt x="21012" y="37012"/>
                </a:cubicBezTo>
                <a:cubicBezTo>
                  <a:pt x="22072" y="35373"/>
                  <a:pt x="22072" y="33253"/>
                  <a:pt x="21012" y="31614"/>
                </a:cubicBezTo>
                <a:lnTo>
                  <a:pt x="18024" y="26698"/>
                </a:lnTo>
                <a:lnTo>
                  <a:pt x="18024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253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879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855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481" y="20722"/>
                  <a:pt x="89253" y="20144"/>
                </a:cubicBezTo>
                <a:lnTo>
                  <a:pt x="94168" y="17156"/>
                </a:lnTo>
                <a:lnTo>
                  <a:pt x="103710" y="26698"/>
                </a:lnTo>
                <a:lnTo>
                  <a:pt x="103710" y="26698"/>
                </a:lnTo>
                <a:lnTo>
                  <a:pt x="100722" y="31614"/>
                </a:lnTo>
                <a:cubicBezTo>
                  <a:pt x="99566" y="33253"/>
                  <a:pt x="99566" y="35373"/>
                  <a:pt x="100722" y="37012"/>
                </a:cubicBezTo>
                <a:cubicBezTo>
                  <a:pt x="102554" y="40578"/>
                  <a:pt x="104192" y="44337"/>
                  <a:pt x="105349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602" y="66698"/>
                </a:lnTo>
                <a:close/>
                <a:moveTo>
                  <a:pt x="60144" y="32674"/>
                </a:moveTo>
                <a:cubicBezTo>
                  <a:pt x="45204" y="32674"/>
                  <a:pt x="32963" y="44915"/>
                  <a:pt x="32963" y="59855"/>
                </a:cubicBezTo>
                <a:cubicBezTo>
                  <a:pt x="32963" y="74891"/>
                  <a:pt x="45204" y="87132"/>
                  <a:pt x="60144" y="87132"/>
                </a:cubicBezTo>
                <a:cubicBezTo>
                  <a:pt x="75084" y="87132"/>
                  <a:pt x="87325" y="74891"/>
                  <a:pt x="87325" y="59855"/>
                </a:cubicBezTo>
                <a:cubicBezTo>
                  <a:pt x="87325" y="44915"/>
                  <a:pt x="75084" y="32674"/>
                  <a:pt x="60144" y="32674"/>
                </a:cubicBezTo>
                <a:close/>
                <a:moveTo>
                  <a:pt x="60144" y="81638"/>
                </a:moveTo>
                <a:cubicBezTo>
                  <a:pt x="48192" y="81638"/>
                  <a:pt x="38361" y="71903"/>
                  <a:pt x="38361" y="59855"/>
                </a:cubicBezTo>
                <a:cubicBezTo>
                  <a:pt x="38361" y="47903"/>
                  <a:pt x="48192" y="38168"/>
                  <a:pt x="60144" y="38168"/>
                </a:cubicBezTo>
                <a:cubicBezTo>
                  <a:pt x="72096" y="38168"/>
                  <a:pt x="81927" y="47903"/>
                  <a:pt x="81927" y="59855"/>
                </a:cubicBezTo>
                <a:cubicBezTo>
                  <a:pt x="81927" y="71903"/>
                  <a:pt x="72096" y="81638"/>
                  <a:pt x="60144" y="81638"/>
                </a:cubicBezTo>
                <a:close/>
              </a:path>
            </a:pathLst>
          </a:custGeom>
          <a:solidFill>
            <a:srgbClr val="75A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4"/>
          <p:cNvSpPr/>
          <p:nvPr/>
        </p:nvSpPr>
        <p:spPr>
          <a:xfrm>
            <a:off x="5297705" y="2308644"/>
            <a:ext cx="915300" cy="915300"/>
          </a:xfrm>
          <a:custGeom>
            <a:rect b="b" l="l" r="r" t="t"/>
            <a:pathLst>
              <a:path extrusionOk="0" h="120000" w="120000">
                <a:moveTo>
                  <a:pt x="100869" y="54589"/>
                </a:moveTo>
                <a:lnTo>
                  <a:pt x="79033" y="54589"/>
                </a:lnTo>
                <a:cubicBezTo>
                  <a:pt x="77391" y="54589"/>
                  <a:pt x="76328" y="55652"/>
                  <a:pt x="76328" y="57294"/>
                </a:cubicBezTo>
                <a:cubicBezTo>
                  <a:pt x="76328" y="58937"/>
                  <a:pt x="77391" y="60000"/>
                  <a:pt x="79033" y="60000"/>
                </a:cubicBezTo>
                <a:lnTo>
                  <a:pt x="100869" y="60000"/>
                </a:lnTo>
                <a:cubicBezTo>
                  <a:pt x="102512" y="60000"/>
                  <a:pt x="103574" y="58937"/>
                  <a:pt x="103574" y="57294"/>
                </a:cubicBezTo>
                <a:cubicBezTo>
                  <a:pt x="103574" y="55652"/>
                  <a:pt x="102512" y="54589"/>
                  <a:pt x="100869" y="54589"/>
                </a:cubicBezTo>
                <a:close/>
                <a:moveTo>
                  <a:pt x="100869" y="43671"/>
                </a:moveTo>
                <a:cubicBezTo>
                  <a:pt x="102512" y="43671"/>
                  <a:pt x="103574" y="42512"/>
                  <a:pt x="103574" y="40869"/>
                </a:cubicBezTo>
                <a:cubicBezTo>
                  <a:pt x="103574" y="39323"/>
                  <a:pt x="102512" y="38164"/>
                  <a:pt x="100869" y="38164"/>
                </a:cubicBezTo>
                <a:cubicBezTo>
                  <a:pt x="99227" y="38164"/>
                  <a:pt x="98164" y="39323"/>
                  <a:pt x="98164" y="40869"/>
                </a:cubicBezTo>
                <a:cubicBezTo>
                  <a:pt x="98164" y="42512"/>
                  <a:pt x="99227" y="43671"/>
                  <a:pt x="100869" y="43671"/>
                </a:cubicBezTo>
                <a:close/>
                <a:moveTo>
                  <a:pt x="89951" y="43671"/>
                </a:moveTo>
                <a:cubicBezTo>
                  <a:pt x="91594" y="43671"/>
                  <a:pt x="92657" y="42512"/>
                  <a:pt x="92657" y="40869"/>
                </a:cubicBezTo>
                <a:cubicBezTo>
                  <a:pt x="92657" y="39323"/>
                  <a:pt x="91594" y="38164"/>
                  <a:pt x="89951" y="38164"/>
                </a:cubicBezTo>
                <a:cubicBezTo>
                  <a:pt x="88309" y="38164"/>
                  <a:pt x="87246" y="39323"/>
                  <a:pt x="87246" y="40869"/>
                </a:cubicBezTo>
                <a:cubicBezTo>
                  <a:pt x="87246" y="42512"/>
                  <a:pt x="88309" y="43671"/>
                  <a:pt x="89951" y="43671"/>
                </a:cubicBezTo>
                <a:close/>
                <a:moveTo>
                  <a:pt x="100869" y="76328"/>
                </a:moveTo>
                <a:lnTo>
                  <a:pt x="79033" y="76328"/>
                </a:lnTo>
                <a:cubicBezTo>
                  <a:pt x="77391" y="76328"/>
                  <a:pt x="76328" y="77487"/>
                  <a:pt x="76328" y="79130"/>
                </a:cubicBezTo>
                <a:cubicBezTo>
                  <a:pt x="76328" y="80676"/>
                  <a:pt x="77391" y="81835"/>
                  <a:pt x="79033" y="81835"/>
                </a:cubicBezTo>
                <a:lnTo>
                  <a:pt x="100869" y="81835"/>
                </a:lnTo>
                <a:cubicBezTo>
                  <a:pt x="102512" y="81835"/>
                  <a:pt x="103574" y="80676"/>
                  <a:pt x="103574" y="79130"/>
                </a:cubicBezTo>
                <a:cubicBezTo>
                  <a:pt x="103574" y="77487"/>
                  <a:pt x="102512" y="76328"/>
                  <a:pt x="100869" y="76328"/>
                </a:cubicBezTo>
                <a:close/>
                <a:moveTo>
                  <a:pt x="35458" y="5507"/>
                </a:moveTo>
                <a:lnTo>
                  <a:pt x="106376" y="5507"/>
                </a:lnTo>
                <a:cubicBezTo>
                  <a:pt x="107922" y="5507"/>
                  <a:pt x="109082" y="4347"/>
                  <a:pt x="109082" y="2705"/>
                </a:cubicBezTo>
                <a:cubicBezTo>
                  <a:pt x="109082" y="1062"/>
                  <a:pt x="107922" y="0"/>
                  <a:pt x="106376" y="0"/>
                </a:cubicBezTo>
                <a:lnTo>
                  <a:pt x="35458" y="0"/>
                </a:lnTo>
                <a:cubicBezTo>
                  <a:pt x="33816" y="0"/>
                  <a:pt x="32753" y="1062"/>
                  <a:pt x="32753" y="2705"/>
                </a:cubicBezTo>
                <a:cubicBezTo>
                  <a:pt x="32753" y="4347"/>
                  <a:pt x="33816" y="5507"/>
                  <a:pt x="35458" y="5507"/>
                </a:cubicBezTo>
                <a:close/>
                <a:moveTo>
                  <a:pt x="100869" y="65410"/>
                </a:moveTo>
                <a:lnTo>
                  <a:pt x="79033" y="65410"/>
                </a:lnTo>
                <a:cubicBezTo>
                  <a:pt x="77391" y="65410"/>
                  <a:pt x="76328" y="66570"/>
                  <a:pt x="76328" y="68212"/>
                </a:cubicBezTo>
                <a:cubicBezTo>
                  <a:pt x="76328" y="69855"/>
                  <a:pt x="77391" y="70917"/>
                  <a:pt x="79033" y="70917"/>
                </a:cubicBezTo>
                <a:lnTo>
                  <a:pt x="100869" y="70917"/>
                </a:lnTo>
                <a:cubicBezTo>
                  <a:pt x="102512" y="70917"/>
                  <a:pt x="103574" y="69855"/>
                  <a:pt x="103574" y="68212"/>
                </a:cubicBezTo>
                <a:cubicBezTo>
                  <a:pt x="103574" y="66570"/>
                  <a:pt x="102512" y="65410"/>
                  <a:pt x="100869" y="65410"/>
                </a:cubicBezTo>
                <a:close/>
                <a:moveTo>
                  <a:pt x="27246" y="16328"/>
                </a:moveTo>
                <a:lnTo>
                  <a:pt x="111787" y="16328"/>
                </a:lnTo>
                <a:cubicBezTo>
                  <a:pt x="113429" y="16328"/>
                  <a:pt x="114492" y="15265"/>
                  <a:pt x="114492" y="13623"/>
                </a:cubicBezTo>
                <a:cubicBezTo>
                  <a:pt x="114492" y="11980"/>
                  <a:pt x="113429" y="10917"/>
                  <a:pt x="111787" y="10917"/>
                </a:cubicBezTo>
                <a:lnTo>
                  <a:pt x="27246" y="10917"/>
                </a:lnTo>
                <a:cubicBezTo>
                  <a:pt x="25603" y="10917"/>
                  <a:pt x="24541" y="11980"/>
                  <a:pt x="24541" y="13623"/>
                </a:cubicBezTo>
                <a:cubicBezTo>
                  <a:pt x="24541" y="15265"/>
                  <a:pt x="25603" y="16328"/>
                  <a:pt x="27246" y="16328"/>
                </a:cubicBezTo>
                <a:close/>
                <a:moveTo>
                  <a:pt x="35458" y="103671"/>
                </a:moveTo>
                <a:lnTo>
                  <a:pt x="100869" y="103671"/>
                </a:lnTo>
                <a:cubicBezTo>
                  <a:pt x="102512" y="103671"/>
                  <a:pt x="103574" y="102512"/>
                  <a:pt x="103574" y="100869"/>
                </a:cubicBezTo>
                <a:cubicBezTo>
                  <a:pt x="103574" y="99227"/>
                  <a:pt x="102512" y="98164"/>
                  <a:pt x="100869" y="98164"/>
                </a:cubicBezTo>
                <a:lnTo>
                  <a:pt x="35458" y="98164"/>
                </a:lnTo>
                <a:cubicBezTo>
                  <a:pt x="33816" y="98164"/>
                  <a:pt x="32753" y="99227"/>
                  <a:pt x="32753" y="100869"/>
                </a:cubicBezTo>
                <a:cubicBezTo>
                  <a:pt x="32753" y="102512"/>
                  <a:pt x="33816" y="103671"/>
                  <a:pt x="35458" y="103671"/>
                </a:cubicBezTo>
                <a:close/>
                <a:moveTo>
                  <a:pt x="57294" y="43671"/>
                </a:moveTo>
                <a:lnTo>
                  <a:pt x="79033" y="43671"/>
                </a:lnTo>
                <a:cubicBezTo>
                  <a:pt x="80676" y="43671"/>
                  <a:pt x="81835" y="42512"/>
                  <a:pt x="81835" y="40869"/>
                </a:cubicBezTo>
                <a:cubicBezTo>
                  <a:pt x="81835" y="39323"/>
                  <a:pt x="80676" y="38164"/>
                  <a:pt x="79033" y="38164"/>
                </a:cubicBezTo>
                <a:lnTo>
                  <a:pt x="57294" y="38164"/>
                </a:lnTo>
                <a:cubicBezTo>
                  <a:pt x="55652" y="38164"/>
                  <a:pt x="54492" y="39323"/>
                  <a:pt x="54492" y="40869"/>
                </a:cubicBezTo>
                <a:cubicBezTo>
                  <a:pt x="54492" y="42512"/>
                  <a:pt x="55652" y="43671"/>
                  <a:pt x="57294" y="43671"/>
                </a:cubicBezTo>
                <a:close/>
                <a:moveTo>
                  <a:pt x="35458" y="92753"/>
                </a:moveTo>
                <a:lnTo>
                  <a:pt x="100869" y="92753"/>
                </a:lnTo>
                <a:cubicBezTo>
                  <a:pt x="102512" y="92753"/>
                  <a:pt x="103574" y="91594"/>
                  <a:pt x="103574" y="89951"/>
                </a:cubicBezTo>
                <a:cubicBezTo>
                  <a:pt x="103574" y="88405"/>
                  <a:pt x="102512" y="87246"/>
                  <a:pt x="100869" y="87246"/>
                </a:cubicBezTo>
                <a:lnTo>
                  <a:pt x="35458" y="87246"/>
                </a:lnTo>
                <a:cubicBezTo>
                  <a:pt x="33816" y="87246"/>
                  <a:pt x="32753" y="88405"/>
                  <a:pt x="32753" y="89951"/>
                </a:cubicBezTo>
                <a:cubicBezTo>
                  <a:pt x="32753" y="91594"/>
                  <a:pt x="33816" y="92753"/>
                  <a:pt x="35458" y="92753"/>
                </a:cubicBezTo>
                <a:close/>
                <a:moveTo>
                  <a:pt x="114492" y="21835"/>
                </a:moveTo>
                <a:lnTo>
                  <a:pt x="21835" y="21835"/>
                </a:lnTo>
                <a:cubicBezTo>
                  <a:pt x="18840" y="21835"/>
                  <a:pt x="16328" y="24251"/>
                  <a:pt x="16328" y="27246"/>
                </a:cubicBezTo>
                <a:lnTo>
                  <a:pt x="16328" y="38164"/>
                </a:lnTo>
                <a:lnTo>
                  <a:pt x="5410" y="38164"/>
                </a:lnTo>
                <a:cubicBezTo>
                  <a:pt x="2415" y="38164"/>
                  <a:pt x="0" y="40676"/>
                  <a:pt x="0" y="43671"/>
                </a:cubicBezTo>
                <a:lnTo>
                  <a:pt x="0" y="103671"/>
                </a:lnTo>
                <a:cubicBezTo>
                  <a:pt x="0" y="112657"/>
                  <a:pt x="7342" y="120000"/>
                  <a:pt x="16328" y="120000"/>
                </a:cubicBezTo>
                <a:lnTo>
                  <a:pt x="114492" y="120000"/>
                </a:lnTo>
                <a:cubicBezTo>
                  <a:pt x="117487" y="120000"/>
                  <a:pt x="120000" y="117487"/>
                  <a:pt x="120000" y="114492"/>
                </a:cubicBezTo>
                <a:lnTo>
                  <a:pt x="120000" y="27246"/>
                </a:lnTo>
                <a:cubicBezTo>
                  <a:pt x="120000" y="24251"/>
                  <a:pt x="117487" y="21835"/>
                  <a:pt x="114492" y="21835"/>
                </a:cubicBezTo>
                <a:close/>
                <a:moveTo>
                  <a:pt x="114492" y="114492"/>
                </a:moveTo>
                <a:lnTo>
                  <a:pt x="16328" y="114492"/>
                </a:lnTo>
                <a:cubicBezTo>
                  <a:pt x="10338" y="114492"/>
                  <a:pt x="5410" y="109661"/>
                  <a:pt x="5410" y="103671"/>
                </a:cubicBezTo>
                <a:lnTo>
                  <a:pt x="5410" y="43671"/>
                </a:lnTo>
                <a:lnTo>
                  <a:pt x="16328" y="43671"/>
                </a:lnTo>
                <a:lnTo>
                  <a:pt x="16328" y="100869"/>
                </a:lnTo>
                <a:cubicBezTo>
                  <a:pt x="16328" y="102512"/>
                  <a:pt x="17487" y="103671"/>
                  <a:pt x="19033" y="103671"/>
                </a:cubicBezTo>
                <a:cubicBezTo>
                  <a:pt x="20676" y="103671"/>
                  <a:pt x="21835" y="102512"/>
                  <a:pt x="21835" y="100869"/>
                </a:cubicBezTo>
                <a:lnTo>
                  <a:pt x="21835" y="27246"/>
                </a:lnTo>
                <a:lnTo>
                  <a:pt x="114492" y="27246"/>
                </a:lnTo>
                <a:lnTo>
                  <a:pt x="114492" y="114492"/>
                </a:lnTo>
                <a:close/>
                <a:moveTo>
                  <a:pt x="46376" y="43671"/>
                </a:moveTo>
                <a:cubicBezTo>
                  <a:pt x="48019" y="43671"/>
                  <a:pt x="49082" y="42512"/>
                  <a:pt x="49082" y="40869"/>
                </a:cubicBezTo>
                <a:cubicBezTo>
                  <a:pt x="49082" y="39323"/>
                  <a:pt x="48019" y="38164"/>
                  <a:pt x="46376" y="38164"/>
                </a:cubicBezTo>
                <a:cubicBezTo>
                  <a:pt x="44734" y="38164"/>
                  <a:pt x="43574" y="39323"/>
                  <a:pt x="43574" y="40869"/>
                </a:cubicBezTo>
                <a:cubicBezTo>
                  <a:pt x="43574" y="42512"/>
                  <a:pt x="44734" y="43671"/>
                  <a:pt x="46376" y="43671"/>
                </a:cubicBezTo>
                <a:close/>
                <a:moveTo>
                  <a:pt x="35458" y="81835"/>
                </a:moveTo>
                <a:lnTo>
                  <a:pt x="62705" y="81835"/>
                </a:lnTo>
                <a:cubicBezTo>
                  <a:pt x="64347" y="81835"/>
                  <a:pt x="65410" y="80676"/>
                  <a:pt x="65410" y="79130"/>
                </a:cubicBezTo>
                <a:lnTo>
                  <a:pt x="65410" y="57294"/>
                </a:lnTo>
                <a:cubicBezTo>
                  <a:pt x="65410" y="55652"/>
                  <a:pt x="64347" y="54589"/>
                  <a:pt x="62705" y="54589"/>
                </a:cubicBezTo>
                <a:lnTo>
                  <a:pt x="35458" y="54589"/>
                </a:lnTo>
                <a:cubicBezTo>
                  <a:pt x="33816" y="54589"/>
                  <a:pt x="32753" y="55652"/>
                  <a:pt x="32753" y="57294"/>
                </a:cubicBezTo>
                <a:lnTo>
                  <a:pt x="32753" y="79130"/>
                </a:lnTo>
                <a:cubicBezTo>
                  <a:pt x="32753" y="80676"/>
                  <a:pt x="33816" y="81835"/>
                  <a:pt x="35458" y="81835"/>
                </a:cubicBezTo>
                <a:close/>
                <a:moveTo>
                  <a:pt x="38164" y="60000"/>
                </a:moveTo>
                <a:lnTo>
                  <a:pt x="60000" y="60000"/>
                </a:lnTo>
                <a:lnTo>
                  <a:pt x="60000" y="76328"/>
                </a:lnTo>
                <a:lnTo>
                  <a:pt x="38164" y="76328"/>
                </a:lnTo>
                <a:lnTo>
                  <a:pt x="38164" y="60000"/>
                </a:lnTo>
                <a:close/>
                <a:moveTo>
                  <a:pt x="35458" y="43671"/>
                </a:moveTo>
                <a:cubicBezTo>
                  <a:pt x="37101" y="43671"/>
                  <a:pt x="38164" y="42512"/>
                  <a:pt x="38164" y="40869"/>
                </a:cubicBezTo>
                <a:cubicBezTo>
                  <a:pt x="38164" y="39323"/>
                  <a:pt x="37101" y="38164"/>
                  <a:pt x="35458" y="38164"/>
                </a:cubicBezTo>
                <a:cubicBezTo>
                  <a:pt x="33816" y="38164"/>
                  <a:pt x="32753" y="39323"/>
                  <a:pt x="32753" y="40869"/>
                </a:cubicBezTo>
                <a:cubicBezTo>
                  <a:pt x="32753" y="42512"/>
                  <a:pt x="33816" y="43671"/>
                  <a:pt x="35458" y="43671"/>
                </a:cubicBezTo>
                <a:close/>
              </a:path>
            </a:pathLst>
          </a:custGeom>
          <a:solidFill>
            <a:srgbClr val="75A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4"/>
          <p:cNvSpPr/>
          <p:nvPr/>
        </p:nvSpPr>
        <p:spPr>
          <a:xfrm>
            <a:off x="4853965" y="3723221"/>
            <a:ext cx="915300" cy="915300"/>
          </a:xfrm>
          <a:custGeom>
            <a:rect b="b" l="l" r="r" t="t"/>
            <a:pathLst>
              <a:path extrusionOk="0" h="120000" w="120000">
                <a:moveTo>
                  <a:pt x="43574" y="81835"/>
                </a:moveTo>
                <a:lnTo>
                  <a:pt x="76328" y="81835"/>
                </a:lnTo>
                <a:cubicBezTo>
                  <a:pt x="79323" y="81835"/>
                  <a:pt x="81835" y="79323"/>
                  <a:pt x="81835" y="76328"/>
                </a:cubicBezTo>
                <a:lnTo>
                  <a:pt x="81835" y="70917"/>
                </a:lnTo>
                <a:cubicBezTo>
                  <a:pt x="81835" y="67922"/>
                  <a:pt x="79323" y="65410"/>
                  <a:pt x="76328" y="65410"/>
                </a:cubicBezTo>
                <a:lnTo>
                  <a:pt x="43574" y="65410"/>
                </a:lnTo>
                <a:cubicBezTo>
                  <a:pt x="40579" y="65410"/>
                  <a:pt x="38164" y="67922"/>
                  <a:pt x="38164" y="70917"/>
                </a:cubicBezTo>
                <a:lnTo>
                  <a:pt x="38164" y="76328"/>
                </a:lnTo>
                <a:cubicBezTo>
                  <a:pt x="38164" y="79323"/>
                  <a:pt x="40579" y="81835"/>
                  <a:pt x="43574" y="81835"/>
                </a:cubicBezTo>
                <a:close/>
                <a:moveTo>
                  <a:pt x="43574" y="70917"/>
                </a:moveTo>
                <a:lnTo>
                  <a:pt x="76328" y="70917"/>
                </a:lnTo>
                <a:lnTo>
                  <a:pt x="76328" y="76328"/>
                </a:lnTo>
                <a:lnTo>
                  <a:pt x="43574" y="76328"/>
                </a:lnTo>
                <a:lnTo>
                  <a:pt x="43574" y="70917"/>
                </a:lnTo>
                <a:close/>
                <a:moveTo>
                  <a:pt x="114492" y="32753"/>
                </a:moveTo>
                <a:lnTo>
                  <a:pt x="103574" y="32753"/>
                </a:lnTo>
                <a:lnTo>
                  <a:pt x="103574" y="10917"/>
                </a:lnTo>
                <a:cubicBezTo>
                  <a:pt x="103574" y="7922"/>
                  <a:pt x="101159" y="5507"/>
                  <a:pt x="98164" y="5507"/>
                </a:cubicBezTo>
                <a:lnTo>
                  <a:pt x="76328" y="5507"/>
                </a:lnTo>
                <a:lnTo>
                  <a:pt x="70917" y="0"/>
                </a:lnTo>
                <a:lnTo>
                  <a:pt x="21835" y="0"/>
                </a:lnTo>
                <a:cubicBezTo>
                  <a:pt x="18840" y="0"/>
                  <a:pt x="16328" y="2512"/>
                  <a:pt x="16328" y="5507"/>
                </a:cubicBezTo>
                <a:lnTo>
                  <a:pt x="16328" y="32753"/>
                </a:lnTo>
                <a:lnTo>
                  <a:pt x="5410" y="32753"/>
                </a:lnTo>
                <a:cubicBezTo>
                  <a:pt x="2415" y="32753"/>
                  <a:pt x="0" y="35169"/>
                  <a:pt x="0" y="38164"/>
                </a:cubicBezTo>
                <a:lnTo>
                  <a:pt x="0" y="49082"/>
                </a:lnTo>
                <a:cubicBezTo>
                  <a:pt x="0" y="52077"/>
                  <a:pt x="2415" y="54589"/>
                  <a:pt x="5410" y="54589"/>
                </a:cubicBezTo>
                <a:lnTo>
                  <a:pt x="10917" y="54589"/>
                </a:lnTo>
                <a:lnTo>
                  <a:pt x="10917" y="114492"/>
                </a:lnTo>
                <a:cubicBezTo>
                  <a:pt x="10917" y="117487"/>
                  <a:pt x="13333" y="120000"/>
                  <a:pt x="16328" y="120000"/>
                </a:cubicBezTo>
                <a:lnTo>
                  <a:pt x="103574" y="120000"/>
                </a:lnTo>
                <a:cubicBezTo>
                  <a:pt x="106570" y="120000"/>
                  <a:pt x="109082" y="117487"/>
                  <a:pt x="109082" y="114492"/>
                </a:cubicBezTo>
                <a:lnTo>
                  <a:pt x="109082" y="54589"/>
                </a:lnTo>
                <a:lnTo>
                  <a:pt x="114492" y="54589"/>
                </a:lnTo>
                <a:cubicBezTo>
                  <a:pt x="117487" y="54589"/>
                  <a:pt x="120000" y="52077"/>
                  <a:pt x="120000" y="49082"/>
                </a:cubicBezTo>
                <a:lnTo>
                  <a:pt x="120000" y="38164"/>
                </a:lnTo>
                <a:cubicBezTo>
                  <a:pt x="120000" y="35169"/>
                  <a:pt x="117487" y="32753"/>
                  <a:pt x="114492" y="32753"/>
                </a:cubicBezTo>
                <a:close/>
                <a:moveTo>
                  <a:pt x="98164" y="10917"/>
                </a:moveTo>
                <a:lnTo>
                  <a:pt x="98164" y="32753"/>
                </a:lnTo>
                <a:lnTo>
                  <a:pt x="87246" y="32753"/>
                </a:lnTo>
                <a:lnTo>
                  <a:pt x="87246" y="16328"/>
                </a:lnTo>
                <a:lnTo>
                  <a:pt x="81835" y="10917"/>
                </a:lnTo>
                <a:lnTo>
                  <a:pt x="98164" y="10917"/>
                </a:lnTo>
                <a:close/>
                <a:moveTo>
                  <a:pt x="70917" y="8212"/>
                </a:moveTo>
                <a:lnTo>
                  <a:pt x="79033" y="16328"/>
                </a:lnTo>
                <a:lnTo>
                  <a:pt x="70917" y="16328"/>
                </a:lnTo>
                <a:lnTo>
                  <a:pt x="70917" y="8212"/>
                </a:lnTo>
                <a:close/>
                <a:moveTo>
                  <a:pt x="21835" y="5507"/>
                </a:moveTo>
                <a:lnTo>
                  <a:pt x="65410" y="5507"/>
                </a:lnTo>
                <a:lnTo>
                  <a:pt x="65410" y="19130"/>
                </a:lnTo>
                <a:cubicBezTo>
                  <a:pt x="65410" y="20772"/>
                  <a:pt x="66570" y="21835"/>
                  <a:pt x="68115" y="21835"/>
                </a:cubicBezTo>
                <a:lnTo>
                  <a:pt x="81835" y="21835"/>
                </a:lnTo>
                <a:lnTo>
                  <a:pt x="81835" y="32753"/>
                </a:lnTo>
                <a:lnTo>
                  <a:pt x="21835" y="32753"/>
                </a:lnTo>
                <a:lnTo>
                  <a:pt x="21835" y="5507"/>
                </a:lnTo>
                <a:close/>
                <a:moveTo>
                  <a:pt x="103574" y="114492"/>
                </a:moveTo>
                <a:lnTo>
                  <a:pt x="16328" y="114492"/>
                </a:lnTo>
                <a:lnTo>
                  <a:pt x="16328" y="54589"/>
                </a:lnTo>
                <a:lnTo>
                  <a:pt x="103574" y="54589"/>
                </a:lnTo>
                <a:lnTo>
                  <a:pt x="103574" y="114492"/>
                </a:lnTo>
                <a:close/>
                <a:moveTo>
                  <a:pt x="114492" y="49082"/>
                </a:moveTo>
                <a:lnTo>
                  <a:pt x="5410" y="49082"/>
                </a:lnTo>
                <a:lnTo>
                  <a:pt x="5410" y="38164"/>
                </a:lnTo>
                <a:lnTo>
                  <a:pt x="114492" y="38164"/>
                </a:lnTo>
                <a:lnTo>
                  <a:pt x="114492" y="49082"/>
                </a:lnTo>
                <a:close/>
              </a:path>
            </a:pathLst>
          </a:custGeom>
          <a:solidFill>
            <a:srgbClr val="75A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4"/>
          <p:cNvSpPr/>
          <p:nvPr/>
        </p:nvSpPr>
        <p:spPr>
          <a:xfrm>
            <a:off x="2951066" y="2273212"/>
            <a:ext cx="834900" cy="1029600"/>
          </a:xfrm>
          <a:custGeom>
            <a:rect b="b" l="l" r="r" t="t"/>
            <a:pathLst>
              <a:path extrusionOk="0" h="120000" w="120000">
                <a:moveTo>
                  <a:pt x="60000" y="65507"/>
                </a:moveTo>
                <a:cubicBezTo>
                  <a:pt x="43346" y="65507"/>
                  <a:pt x="40039" y="73623"/>
                  <a:pt x="40039" y="81835"/>
                </a:cubicBezTo>
                <a:cubicBezTo>
                  <a:pt x="40039" y="90048"/>
                  <a:pt x="43346" y="109082"/>
                  <a:pt x="46771" y="114589"/>
                </a:cubicBezTo>
                <a:cubicBezTo>
                  <a:pt x="50078" y="120000"/>
                  <a:pt x="53385" y="120000"/>
                  <a:pt x="53385" y="120000"/>
                </a:cubicBezTo>
                <a:lnTo>
                  <a:pt x="66732" y="120000"/>
                </a:lnTo>
                <a:cubicBezTo>
                  <a:pt x="66732" y="120000"/>
                  <a:pt x="70039" y="120000"/>
                  <a:pt x="73346" y="114589"/>
                </a:cubicBezTo>
                <a:cubicBezTo>
                  <a:pt x="76771" y="109082"/>
                  <a:pt x="80078" y="90048"/>
                  <a:pt x="80078" y="81835"/>
                </a:cubicBezTo>
                <a:cubicBezTo>
                  <a:pt x="80078" y="73623"/>
                  <a:pt x="76771" y="65507"/>
                  <a:pt x="60000" y="65507"/>
                </a:cubicBezTo>
                <a:close/>
                <a:moveTo>
                  <a:pt x="67440" y="112077"/>
                </a:moveTo>
                <a:cubicBezTo>
                  <a:pt x="66377" y="113429"/>
                  <a:pt x="65669" y="114299"/>
                  <a:pt x="65433" y="114589"/>
                </a:cubicBezTo>
                <a:lnTo>
                  <a:pt x="54685" y="114589"/>
                </a:lnTo>
                <a:cubicBezTo>
                  <a:pt x="54330" y="114299"/>
                  <a:pt x="53740" y="113429"/>
                  <a:pt x="52677" y="112077"/>
                </a:cubicBezTo>
                <a:cubicBezTo>
                  <a:pt x="50433" y="108019"/>
                  <a:pt x="46771" y="90338"/>
                  <a:pt x="46771" y="81835"/>
                </a:cubicBezTo>
                <a:cubicBezTo>
                  <a:pt x="46771" y="73623"/>
                  <a:pt x="50078" y="70917"/>
                  <a:pt x="60000" y="70917"/>
                </a:cubicBezTo>
                <a:cubicBezTo>
                  <a:pt x="70039" y="70917"/>
                  <a:pt x="73346" y="73623"/>
                  <a:pt x="73346" y="81835"/>
                </a:cubicBezTo>
                <a:cubicBezTo>
                  <a:pt x="73346" y="90338"/>
                  <a:pt x="69685" y="108019"/>
                  <a:pt x="67440" y="112077"/>
                </a:cubicBezTo>
                <a:close/>
                <a:moveTo>
                  <a:pt x="60000" y="0"/>
                </a:moveTo>
                <a:cubicBezTo>
                  <a:pt x="27047" y="0"/>
                  <a:pt x="0" y="22125"/>
                  <a:pt x="0" y="49082"/>
                </a:cubicBezTo>
                <a:cubicBezTo>
                  <a:pt x="0" y="68792"/>
                  <a:pt x="14055" y="85700"/>
                  <a:pt x="34370" y="93526"/>
                </a:cubicBezTo>
                <a:cubicBezTo>
                  <a:pt x="34015" y="91400"/>
                  <a:pt x="33661" y="89178"/>
                  <a:pt x="33661" y="87053"/>
                </a:cubicBezTo>
                <a:cubicBezTo>
                  <a:pt x="17716" y="79420"/>
                  <a:pt x="6732" y="65507"/>
                  <a:pt x="6732" y="49082"/>
                </a:cubicBezTo>
                <a:cubicBezTo>
                  <a:pt x="6732" y="25120"/>
                  <a:pt x="30708" y="5507"/>
                  <a:pt x="60000" y="5507"/>
                </a:cubicBezTo>
                <a:cubicBezTo>
                  <a:pt x="89409" y="5507"/>
                  <a:pt x="113385" y="25120"/>
                  <a:pt x="113385" y="49082"/>
                </a:cubicBezTo>
                <a:cubicBezTo>
                  <a:pt x="113385" y="65217"/>
                  <a:pt x="102401" y="79420"/>
                  <a:pt x="86338" y="87053"/>
                </a:cubicBezTo>
                <a:cubicBezTo>
                  <a:pt x="86338" y="88888"/>
                  <a:pt x="86102" y="91111"/>
                  <a:pt x="85748" y="93526"/>
                </a:cubicBezTo>
                <a:cubicBezTo>
                  <a:pt x="106062" y="85700"/>
                  <a:pt x="120000" y="68792"/>
                  <a:pt x="120000" y="49371"/>
                </a:cubicBezTo>
                <a:cubicBezTo>
                  <a:pt x="120000" y="22125"/>
                  <a:pt x="93070" y="0"/>
                  <a:pt x="60000" y="0"/>
                </a:cubicBezTo>
                <a:close/>
                <a:moveTo>
                  <a:pt x="96732" y="49082"/>
                </a:moveTo>
                <a:cubicBezTo>
                  <a:pt x="96732" y="32463"/>
                  <a:pt x="80433" y="19130"/>
                  <a:pt x="60000" y="19130"/>
                </a:cubicBezTo>
                <a:cubicBezTo>
                  <a:pt x="39685" y="19130"/>
                  <a:pt x="23385" y="32463"/>
                  <a:pt x="23385" y="49082"/>
                </a:cubicBezTo>
                <a:cubicBezTo>
                  <a:pt x="23385" y="58164"/>
                  <a:pt x="28110" y="65990"/>
                  <a:pt x="35669" y="71497"/>
                </a:cubicBezTo>
                <a:cubicBezTo>
                  <a:pt x="36732" y="69565"/>
                  <a:pt x="37677" y="68212"/>
                  <a:pt x="39094" y="66570"/>
                </a:cubicBezTo>
                <a:cubicBezTo>
                  <a:pt x="33425" y="62222"/>
                  <a:pt x="30000" y="55942"/>
                  <a:pt x="30000" y="49082"/>
                </a:cubicBezTo>
                <a:cubicBezTo>
                  <a:pt x="30000" y="35458"/>
                  <a:pt x="43346" y="24541"/>
                  <a:pt x="60000" y="24541"/>
                </a:cubicBezTo>
                <a:cubicBezTo>
                  <a:pt x="76771" y="24541"/>
                  <a:pt x="90000" y="35458"/>
                  <a:pt x="90000" y="49082"/>
                </a:cubicBezTo>
                <a:cubicBezTo>
                  <a:pt x="90000" y="56231"/>
                  <a:pt x="86338" y="62512"/>
                  <a:pt x="80669" y="66859"/>
                </a:cubicBezTo>
                <a:cubicBezTo>
                  <a:pt x="82086" y="68212"/>
                  <a:pt x="83385" y="69855"/>
                  <a:pt x="84094" y="71497"/>
                </a:cubicBezTo>
                <a:cubicBezTo>
                  <a:pt x="91771" y="65990"/>
                  <a:pt x="96732" y="58164"/>
                  <a:pt x="96732" y="49082"/>
                </a:cubicBezTo>
                <a:close/>
                <a:moveTo>
                  <a:pt x="73346" y="49082"/>
                </a:moveTo>
                <a:cubicBezTo>
                  <a:pt x="73346" y="43091"/>
                  <a:pt x="67440" y="38260"/>
                  <a:pt x="60000" y="38260"/>
                </a:cubicBezTo>
                <a:cubicBezTo>
                  <a:pt x="52677" y="38260"/>
                  <a:pt x="46771" y="43091"/>
                  <a:pt x="46771" y="49082"/>
                </a:cubicBezTo>
                <a:cubicBezTo>
                  <a:pt x="46771" y="55169"/>
                  <a:pt x="52677" y="60000"/>
                  <a:pt x="60000" y="60000"/>
                </a:cubicBezTo>
                <a:cubicBezTo>
                  <a:pt x="67440" y="60000"/>
                  <a:pt x="73346" y="55169"/>
                  <a:pt x="73346" y="49082"/>
                </a:cubicBezTo>
                <a:close/>
                <a:moveTo>
                  <a:pt x="53385" y="49082"/>
                </a:moveTo>
                <a:cubicBezTo>
                  <a:pt x="53385" y="46086"/>
                  <a:pt x="56338" y="43671"/>
                  <a:pt x="60000" y="43671"/>
                </a:cubicBezTo>
                <a:cubicBezTo>
                  <a:pt x="63661" y="43671"/>
                  <a:pt x="66732" y="46086"/>
                  <a:pt x="66732" y="49082"/>
                </a:cubicBezTo>
                <a:cubicBezTo>
                  <a:pt x="66732" y="52077"/>
                  <a:pt x="63661" y="54589"/>
                  <a:pt x="60000" y="54589"/>
                </a:cubicBezTo>
                <a:cubicBezTo>
                  <a:pt x="56338" y="54589"/>
                  <a:pt x="53385" y="52077"/>
                  <a:pt x="53385" y="49082"/>
                </a:cubicBezTo>
                <a:close/>
              </a:path>
            </a:pathLst>
          </a:custGeom>
          <a:solidFill>
            <a:srgbClr val="75A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21987" l="31764" r="27980" t="-17089"/>
          <a:stretch/>
        </p:blipFill>
        <p:spPr>
          <a:xfrm rot="5400000">
            <a:off x="1514400" y="-1514550"/>
            <a:ext cx="3924300" cy="69534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5041350" y="908075"/>
            <a:ext cx="44691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Jose</a:t>
            </a:r>
            <a:r>
              <a:rPr b="1"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p</a:t>
            </a:r>
            <a:r>
              <a:rPr b="1"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h</a:t>
            </a:r>
            <a:r>
              <a:rPr b="0" i="0" lang="en" sz="3600" u="none" cap="none" strike="noStrike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Pruner</a:t>
            </a:r>
            <a:endParaRPr sz="3600">
              <a:solidFill>
                <a:srgbClr val="4E6E9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4th year </a:t>
            </a:r>
            <a:endParaRPr sz="3600">
              <a:solidFill>
                <a:srgbClr val="4E6E9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Computer Science</a:t>
            </a:r>
            <a:endParaRPr sz="3600">
              <a:solidFill>
                <a:srgbClr val="4E6E9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2256300" y="3002375"/>
            <a:ext cx="63930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From Massachusetts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Former Audio Engineer and music producer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Worked as a manager at an NYC Jazz club 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Same birthday as Steve Wozniak (August 11th)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2642550" y="2656775"/>
            <a:ext cx="47073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000">
                <a:latin typeface="Muli"/>
                <a:ea typeface="Muli"/>
                <a:cs typeface="Muli"/>
                <a:sym typeface="Muli"/>
              </a:rPr>
              <a:t>Fun facts about me:</a:t>
            </a:r>
            <a:endParaRPr b="1" i="0" sz="20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5"/>
          <p:cNvSpPr txBox="1"/>
          <p:nvPr>
            <p:ph type="title"/>
          </p:nvPr>
        </p:nvSpPr>
        <p:spPr>
          <a:xfrm>
            <a:off x="381000" y="162000"/>
            <a:ext cx="4248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Current status:</a:t>
            </a:r>
            <a:endParaRPr sz="3000"/>
          </a:p>
        </p:txBody>
      </p:sp>
      <p:grpSp>
        <p:nvGrpSpPr>
          <p:cNvPr id="536" name="Google Shape;536;p55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537" name="Google Shape;537;p55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5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5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55"/>
          <p:cNvSpPr txBox="1"/>
          <p:nvPr>
            <p:ph idx="1" type="subTitle"/>
          </p:nvPr>
        </p:nvSpPr>
        <p:spPr>
          <a:xfrm>
            <a:off x="-101325" y="646975"/>
            <a:ext cx="3757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40000"/>
              </a:lnSpc>
              <a:spcBef>
                <a:spcPts val="1900"/>
              </a:spcBef>
              <a:spcAft>
                <a:spcPts val="400"/>
              </a:spcAft>
              <a:buNone/>
            </a:pPr>
            <a:r>
              <a:rPr b="1" i="1" lang="en" sz="1600">
                <a:latin typeface="Arial"/>
                <a:ea typeface="Arial"/>
                <a:cs typeface="Arial"/>
                <a:sym typeface="Arial"/>
              </a:rPr>
              <a:t>      Still in development</a:t>
            </a:r>
            <a:endParaRPr b="1" i="1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5"/>
          <p:cNvSpPr txBox="1"/>
          <p:nvPr>
            <p:ph type="title"/>
          </p:nvPr>
        </p:nvSpPr>
        <p:spPr>
          <a:xfrm>
            <a:off x="5907175" y="162000"/>
            <a:ext cx="18528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5E85B9"/>
                </a:solidFill>
              </a:rPr>
              <a:t>Future</a:t>
            </a:r>
            <a:endParaRPr sz="3000">
              <a:solidFill>
                <a:srgbClr val="5E85B9"/>
              </a:solidFill>
            </a:endParaRPr>
          </a:p>
        </p:txBody>
      </p:sp>
      <p:sp>
        <p:nvSpPr>
          <p:cNvPr id="542" name="Google Shape;542;p55"/>
          <p:cNvSpPr txBox="1"/>
          <p:nvPr>
            <p:ph idx="1" type="subTitle"/>
          </p:nvPr>
        </p:nvSpPr>
        <p:spPr>
          <a:xfrm>
            <a:off x="-101325" y="1104175"/>
            <a:ext cx="34971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40000"/>
              </a:lnSpc>
              <a:spcBef>
                <a:spcPts val="1900"/>
              </a:spcBef>
              <a:spcAft>
                <a:spcPts val="40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     It needs more work before it becomes fully functional, secure, and ready for deployment.</a:t>
            </a:r>
            <a:endParaRPr b="1"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5"/>
          <p:cNvSpPr txBox="1"/>
          <p:nvPr>
            <p:ph type="title"/>
          </p:nvPr>
        </p:nvSpPr>
        <p:spPr>
          <a:xfrm>
            <a:off x="5007650" y="1647150"/>
            <a:ext cx="3213000" cy="18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5E85B9"/>
                </a:solidFill>
              </a:rPr>
              <a:t>I really enoyed developing this project, and will continue to do so as my time allows. </a:t>
            </a:r>
            <a:endParaRPr sz="1600">
              <a:solidFill>
                <a:srgbClr val="5E85B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solidFill>
                <a:srgbClr val="5E85B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5E85B9"/>
                </a:solidFill>
              </a:rPr>
              <a:t>Potential features:</a:t>
            </a:r>
            <a:endParaRPr sz="1600">
              <a:solidFill>
                <a:srgbClr val="5E85B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5B9"/>
              </a:buClr>
              <a:buSzPts val="1600"/>
              <a:buChar char="●"/>
            </a:pPr>
            <a:r>
              <a:rPr lang="en" sz="1600">
                <a:solidFill>
                  <a:srgbClr val="5E85B9"/>
                </a:solidFill>
              </a:rPr>
              <a:t>Tournament tracking</a:t>
            </a:r>
            <a:endParaRPr sz="1600">
              <a:solidFill>
                <a:srgbClr val="5E85B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5B9"/>
              </a:buClr>
              <a:buSzPts val="1600"/>
              <a:buChar char="●"/>
            </a:pPr>
            <a:r>
              <a:rPr lang="en" sz="1600">
                <a:solidFill>
                  <a:srgbClr val="5E85B9"/>
                </a:solidFill>
              </a:rPr>
              <a:t>Team, player and season statistic reports.</a:t>
            </a:r>
            <a:endParaRPr sz="1600">
              <a:solidFill>
                <a:srgbClr val="5E85B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5B9"/>
              </a:buClr>
              <a:buSzPts val="1600"/>
              <a:buChar char="●"/>
            </a:pPr>
            <a:r>
              <a:rPr lang="en" sz="1600">
                <a:solidFill>
                  <a:srgbClr val="5E85B9"/>
                </a:solidFill>
              </a:rPr>
              <a:t>CSV team roster upload</a:t>
            </a:r>
            <a:endParaRPr sz="1600">
              <a:solidFill>
                <a:srgbClr val="5E85B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5B9"/>
              </a:buClr>
              <a:buSzPts val="1600"/>
              <a:buChar char="●"/>
            </a:pPr>
            <a:r>
              <a:rPr lang="en" sz="1600">
                <a:solidFill>
                  <a:srgbClr val="5E85B9"/>
                </a:solidFill>
              </a:rPr>
              <a:t>User action logging</a:t>
            </a:r>
            <a:endParaRPr sz="1600">
              <a:solidFill>
                <a:srgbClr val="5E85B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6"/>
          <p:cNvSpPr txBox="1"/>
          <p:nvPr>
            <p:ph type="title"/>
          </p:nvPr>
        </p:nvSpPr>
        <p:spPr>
          <a:xfrm>
            <a:off x="2526475" y="756400"/>
            <a:ext cx="63999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Special thanks to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Arial Black"/>
                <a:ea typeface="Arial Black"/>
                <a:cs typeface="Arial Black"/>
                <a:sym typeface="Arial Black"/>
              </a:rPr>
              <a:t>Dr. Ramon Lawrence!</a:t>
            </a: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549" name="Google Shape;549;p56"/>
          <p:cNvSpPr txBox="1"/>
          <p:nvPr>
            <p:ph type="title"/>
          </p:nvPr>
        </p:nvSpPr>
        <p:spPr>
          <a:xfrm>
            <a:off x="2142575" y="2509000"/>
            <a:ext cx="6783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latin typeface="Arial Black"/>
                <a:ea typeface="Arial Black"/>
                <a:cs typeface="Arial Black"/>
                <a:sym typeface="Arial Black"/>
              </a:rPr>
              <a:t>Your expert advice and feedback is invaluable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7"/>
          <p:cNvSpPr txBox="1"/>
          <p:nvPr>
            <p:ph type="title"/>
          </p:nvPr>
        </p:nvSpPr>
        <p:spPr>
          <a:xfrm>
            <a:off x="1580750" y="1008925"/>
            <a:ext cx="83526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8800"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 sz="8800"/>
          </a:p>
        </p:txBody>
      </p:sp>
      <p:sp>
        <p:nvSpPr>
          <p:cNvPr id="555" name="Google Shape;555;p57"/>
          <p:cNvSpPr txBox="1"/>
          <p:nvPr>
            <p:ph idx="1" type="subTitle"/>
          </p:nvPr>
        </p:nvSpPr>
        <p:spPr>
          <a:xfrm>
            <a:off x="2263400" y="2211750"/>
            <a:ext cx="424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(Stack Overflow)</a:t>
            </a:r>
            <a:endParaRPr/>
          </a:p>
        </p:txBody>
      </p:sp>
      <p:sp>
        <p:nvSpPr>
          <p:cNvPr id="556" name="Google Shape;556;p57"/>
          <p:cNvSpPr txBox="1"/>
          <p:nvPr>
            <p:ph type="title"/>
          </p:nvPr>
        </p:nvSpPr>
        <p:spPr>
          <a:xfrm>
            <a:off x="1257675" y="2761125"/>
            <a:ext cx="8352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 sz="4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70" name="Google Shape;570;p60"/>
          <p:cNvSpPr txBox="1"/>
          <p:nvPr/>
        </p:nvSpPr>
        <p:spPr>
          <a:xfrm>
            <a:off x="5986000" y="3266125"/>
            <a:ext cx="2716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Microsoft® and PowerPoint® are trademarks or registered trademarks of Microsoft Corporation.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© 2016 Google Inc, used with permission. Google and the Google logo are registered trademarks of Google Inc.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Google Drive® is a registered trademark of Google Inc.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1" name="Google Shape;571;p60"/>
          <p:cNvSpPr txBox="1"/>
          <p:nvPr/>
        </p:nvSpPr>
        <p:spPr>
          <a:xfrm>
            <a:off x="5985975" y="1681200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Photos in this template were downloaded from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pixabay.com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. Attribution is located in each slide notes and the Credits slide.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2" name="Google Shape;572;p60"/>
          <p:cNvSpPr txBox="1"/>
          <p:nvPr/>
        </p:nvSpPr>
        <p:spPr>
          <a:xfrm>
            <a:off x="3148875" y="3266124"/>
            <a:ext cx="271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The Template provides a theme with four basic colors:</a:t>
            </a:r>
            <a:endParaRPr b="0" i="0" sz="12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3" name="Google Shape;573;p60"/>
          <p:cNvSpPr txBox="1"/>
          <p:nvPr/>
        </p:nvSpPr>
        <p:spPr>
          <a:xfrm>
            <a:off x="3148850" y="1681207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The backgrounds were created by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Free Google Slides Templates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4" name="Google Shape;574;p60"/>
          <p:cNvSpPr txBox="1"/>
          <p:nvPr/>
        </p:nvSpPr>
        <p:spPr>
          <a:xfrm>
            <a:off x="311700" y="1681207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Vectorial Shapes in this Template were created by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Free Google Slides Templates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and downloaded from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pexels.com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and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unsplash.com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Icons in this Template are part of Google® Material Icons and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1001freedownloads.com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5" name="Google Shape;575;p60"/>
          <p:cNvSpPr txBox="1"/>
          <p:nvPr/>
        </p:nvSpPr>
        <p:spPr>
          <a:xfrm>
            <a:off x="311700" y="12381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Shapes &amp; Icons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6" name="Google Shape;576;p60"/>
          <p:cNvSpPr txBox="1"/>
          <p:nvPr/>
        </p:nvSpPr>
        <p:spPr>
          <a:xfrm>
            <a:off x="3148838" y="12381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Backgrounds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7" name="Google Shape;577;p60"/>
          <p:cNvSpPr txBox="1"/>
          <p:nvPr/>
        </p:nvSpPr>
        <p:spPr>
          <a:xfrm>
            <a:off x="5985975" y="12381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Images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8" name="Google Shape;578;p60"/>
          <p:cNvSpPr txBox="1"/>
          <p:nvPr/>
        </p:nvSpPr>
        <p:spPr>
          <a:xfrm>
            <a:off x="311713" y="28230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Fonts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9" name="Google Shape;579;p60"/>
          <p:cNvSpPr txBox="1"/>
          <p:nvPr/>
        </p:nvSpPr>
        <p:spPr>
          <a:xfrm>
            <a:off x="3148850" y="28230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Color Palette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0" name="Google Shape;580;p60"/>
          <p:cNvSpPr txBox="1"/>
          <p:nvPr/>
        </p:nvSpPr>
        <p:spPr>
          <a:xfrm>
            <a:off x="5985988" y="28230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Trademarks</a:t>
            </a:r>
            <a:endParaRPr b="1" i="0" sz="18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1" name="Google Shape;581;p60"/>
          <p:cNvSpPr txBox="1"/>
          <p:nvPr/>
        </p:nvSpPr>
        <p:spPr>
          <a:xfrm>
            <a:off x="311725" y="3266122"/>
            <a:ext cx="2716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The fonts used in this template are taken from </a:t>
            </a:r>
            <a:r>
              <a:rPr b="1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Google </a:t>
            </a: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fonts. ( Muli )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You can download the fonts from the following url: </a:t>
            </a:r>
            <a:r>
              <a:rPr b="0" i="0" lang="en" sz="900" u="sng" cap="none" strike="noStrike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https://www.google.com/fonts/</a:t>
            </a:r>
            <a:endParaRPr b="0" i="0" sz="900" u="none" cap="none" strike="noStrike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2" name="Google Shape;582;p60"/>
          <p:cNvSpPr/>
          <p:nvPr/>
        </p:nvSpPr>
        <p:spPr>
          <a:xfrm>
            <a:off x="3421764" y="3810938"/>
            <a:ext cx="1113600" cy="273900"/>
          </a:xfrm>
          <a:prstGeom prst="rect">
            <a:avLst/>
          </a:prstGeom>
          <a:solidFill>
            <a:srgbClr val="4E6E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#4e6e9aff</a:t>
            </a:r>
            <a:endParaRPr b="1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3" name="Google Shape;583;p60"/>
          <p:cNvSpPr/>
          <p:nvPr/>
        </p:nvSpPr>
        <p:spPr>
          <a:xfrm>
            <a:off x="4608714" y="3810938"/>
            <a:ext cx="1113600" cy="2739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#4e6e9acc</a:t>
            </a:r>
            <a:endParaRPr b="1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3421677" y="4153663"/>
            <a:ext cx="1113600" cy="273900"/>
          </a:xfrm>
          <a:prstGeom prst="rect">
            <a:avLst/>
          </a:prstGeom>
          <a:solidFill>
            <a:srgbClr val="5477A7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#5477a7cc</a:t>
            </a:r>
            <a:endParaRPr b="1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5" name="Google Shape;585;p60"/>
          <p:cNvSpPr/>
          <p:nvPr/>
        </p:nvSpPr>
        <p:spPr>
          <a:xfrm>
            <a:off x="4608727" y="4153663"/>
            <a:ext cx="1113600" cy="273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#eeeeeeff</a:t>
            </a:r>
            <a:endParaRPr b="1" i="0" sz="14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86" name="Google Shape;586;p60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587" name="Google Shape;587;p60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0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0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4E6F9B"/>
                </a:solidFill>
              </a:rPr>
              <a:t>What?</a:t>
            </a:r>
            <a:endParaRPr>
              <a:solidFill>
                <a:srgbClr val="4E6F9B"/>
              </a:solidFill>
            </a:endParaRPr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Redesign the Softball BC Registration System</a:t>
            </a:r>
            <a:endParaRPr/>
          </a:p>
        </p:txBody>
      </p:sp>
      <p:sp>
        <p:nvSpPr>
          <p:cNvPr id="201" name="Google Shape;201;p29"/>
          <p:cNvSpPr/>
          <p:nvPr/>
        </p:nvSpPr>
        <p:spPr>
          <a:xfrm>
            <a:off x="562000" y="1562100"/>
            <a:ext cx="2626800" cy="14688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Softball BC is used to store thousands of player, team club and season records for the BCASA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562000" y="3105800"/>
            <a:ext cx="2626800" cy="14688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Users of various admin levels and affiliations log in to manage their respective records  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03" name="Google Shape;203;p29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04" name="Google Shape;204;p29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100" y="1335125"/>
            <a:ext cx="5650401" cy="338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4E6F9B"/>
                </a:solidFill>
              </a:rPr>
              <a:t>Why?</a:t>
            </a:r>
            <a:endParaRPr>
              <a:solidFill>
                <a:srgbClr val="4E6F9B"/>
              </a:solidFill>
            </a:endParaRPr>
          </a:p>
        </p:txBody>
      </p:sp>
      <p:sp>
        <p:nvSpPr>
          <p:cNvPr id="213" name="Google Shape;213;p30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Redesign the Softball BC Registration System</a:t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562000" y="3690025"/>
            <a:ext cx="2626800" cy="8847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Certain records cannot be edited, and must be deleted and recreated to update. 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15" name="Google Shape;215;p30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16" name="Google Shape;216;p30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30"/>
          <p:cNvSpPr/>
          <p:nvPr/>
        </p:nvSpPr>
        <p:spPr>
          <a:xfrm>
            <a:off x="562000" y="2623225"/>
            <a:ext cx="2626800" cy="8847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Most interactions result in a full page reload, or redirection to a new page.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562000" y="1556425"/>
            <a:ext cx="2626800" cy="8847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The website is quite old, and the style and user interface reflect that.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650" y="1335125"/>
            <a:ext cx="28384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200" y="1335125"/>
            <a:ext cx="2727100" cy="179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838" y="3213200"/>
            <a:ext cx="315277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idx="2" type="subTitle"/>
          </p:nvPr>
        </p:nvSpPr>
        <p:spPr>
          <a:xfrm>
            <a:off x="370483" y="941525"/>
            <a:ext cx="84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4E6F9B"/>
                </a:solidFill>
              </a:rPr>
              <a:t>How?</a:t>
            </a:r>
            <a:endParaRPr>
              <a:solidFill>
                <a:srgbClr val="4E6F9B"/>
              </a:solidFill>
            </a:endParaRPr>
          </a:p>
        </p:txBody>
      </p:sp>
      <p:sp>
        <p:nvSpPr>
          <p:cNvPr id="229" name="Google Shape;229;p31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Redesign the Softball BC Registration System</a:t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562000" y="1562100"/>
            <a:ext cx="2626800" cy="14688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Explore and apply modern User Experience and Human Computer Interaction design concepts 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3258600" y="3105800"/>
            <a:ext cx="2626800" cy="14688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Have fun and learn!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5955200" y="1562100"/>
            <a:ext cx="2626800" cy="1468800"/>
          </a:xfrm>
          <a:prstGeom prst="rect">
            <a:avLst/>
          </a:prstGeom>
          <a:solidFill>
            <a:srgbClr val="4E6E9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Implement current underlying technologies that enable a robust and responsive website</a:t>
            </a:r>
            <a:endParaRPr b="0" i="0" sz="14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33" name="Google Shape;233;p31"/>
          <p:cNvPicPr preferRelativeResize="0"/>
          <p:nvPr/>
        </p:nvPicPr>
        <p:blipFill rotWithShape="1">
          <a:blip r:embed="rId3">
            <a:alphaModFix/>
          </a:blip>
          <a:srcRect b="8068" l="0" r="0" t="8060"/>
          <a:stretch/>
        </p:blipFill>
        <p:spPr>
          <a:xfrm>
            <a:off x="562000" y="3105800"/>
            <a:ext cx="2626800" cy="14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4">
            <a:alphaModFix/>
          </a:blip>
          <a:srcRect b="7997" l="0" r="0" t="7997"/>
          <a:stretch/>
        </p:blipFill>
        <p:spPr>
          <a:xfrm>
            <a:off x="3258600" y="1562100"/>
            <a:ext cx="2626800" cy="146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5">
            <a:alphaModFix/>
          </a:blip>
          <a:srcRect b="209" l="0" r="0" t="219"/>
          <a:stretch/>
        </p:blipFill>
        <p:spPr>
          <a:xfrm>
            <a:off x="5955200" y="3105800"/>
            <a:ext cx="2626805" cy="1468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31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37" name="Google Shape;237;p31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539025" y="2118500"/>
            <a:ext cx="605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rgbClr val="75A6E7"/>
                </a:solidFill>
                <a:latin typeface="Arial Black"/>
                <a:ea typeface="Arial Black"/>
                <a:cs typeface="Arial Black"/>
                <a:sym typeface="Arial Black"/>
              </a:rPr>
              <a:t>Planning</a:t>
            </a:r>
            <a:endParaRPr>
              <a:solidFill>
                <a:srgbClr val="75A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</a:t>
            </a:r>
            <a:r>
              <a:rPr lang="en"/>
              <a:t> Time line</a:t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 rot="-5400000">
            <a:off x="202763" y="1504682"/>
            <a:ext cx="1389525" cy="1540536"/>
          </a:xfrm>
          <a:prstGeom prst="flowChartOffpageConnector">
            <a:avLst/>
          </a:prstGeom>
          <a:solidFill>
            <a:srgbClr val="5E85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1667793" y="1570100"/>
            <a:ext cx="1790896" cy="1409725"/>
          </a:xfrm>
          <a:custGeom>
            <a:rect b="b" l="l" r="r" t="t"/>
            <a:pathLst>
              <a:path extrusionOk="0" h="56389" w="90142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415C80"/>
          </a:solidFill>
          <a:ln>
            <a:noFill/>
          </a:ln>
        </p:spPr>
      </p:sp>
      <p:sp>
        <p:nvSpPr>
          <p:cNvPr id="252" name="Google Shape;252;p33"/>
          <p:cNvSpPr/>
          <p:nvPr/>
        </p:nvSpPr>
        <p:spPr>
          <a:xfrm>
            <a:off x="3458609" y="1570100"/>
            <a:ext cx="1790896" cy="1409725"/>
          </a:xfrm>
          <a:custGeom>
            <a:rect b="b" l="l" r="r" t="t"/>
            <a:pathLst>
              <a:path extrusionOk="0" h="56389" w="90142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5E85B9"/>
          </a:solidFill>
          <a:ln>
            <a:noFill/>
          </a:ln>
        </p:spPr>
      </p:sp>
      <p:sp>
        <p:nvSpPr>
          <p:cNvPr id="253" name="Google Shape;253;p33"/>
          <p:cNvSpPr txBox="1"/>
          <p:nvPr/>
        </p:nvSpPr>
        <p:spPr>
          <a:xfrm>
            <a:off x="32383" y="1208075"/>
            <a:ext cx="13020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Term 1</a:t>
            </a:r>
            <a:endParaRPr b="1" i="0" sz="1800" u="none" cap="none" strike="noStrike">
              <a:solidFill>
                <a:srgbClr val="4E6E9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43400" y="1620225"/>
            <a:ext cx="15405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Database Design</a:t>
            </a:r>
            <a:endParaRPr b="1"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3626649" y="1788350"/>
            <a:ext cx="14703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Choose </a:t>
            </a: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</a:t>
            </a: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ools and </a:t>
            </a: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</a:t>
            </a: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egin Developing</a:t>
            </a:r>
            <a:endParaRPr b="1" i="0" sz="18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1806698" y="1696425"/>
            <a:ext cx="15405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Wireframe Mockups</a:t>
            </a:r>
            <a:endParaRPr b="1" i="0" sz="18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57" name="Google Shape;257;p33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58" name="Google Shape;258;p33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33"/>
          <p:cNvSpPr/>
          <p:nvPr/>
        </p:nvSpPr>
        <p:spPr>
          <a:xfrm>
            <a:off x="5388792" y="3201337"/>
            <a:ext cx="1790896" cy="1409725"/>
          </a:xfrm>
          <a:custGeom>
            <a:rect b="b" l="l" r="r" t="t"/>
            <a:pathLst>
              <a:path extrusionOk="0" h="56389" w="90142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415C80"/>
          </a:solidFill>
          <a:ln>
            <a:noFill/>
          </a:ln>
        </p:spPr>
      </p:sp>
      <p:sp>
        <p:nvSpPr>
          <p:cNvPr id="262" name="Google Shape;262;p33"/>
          <p:cNvSpPr/>
          <p:nvPr/>
        </p:nvSpPr>
        <p:spPr>
          <a:xfrm>
            <a:off x="7179609" y="3201337"/>
            <a:ext cx="1790896" cy="1409725"/>
          </a:xfrm>
          <a:custGeom>
            <a:rect b="b" l="l" r="r" t="t"/>
            <a:pathLst>
              <a:path extrusionOk="0" h="56389" w="90142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5E85B9"/>
          </a:solidFill>
          <a:ln>
            <a:noFill/>
          </a:ln>
        </p:spPr>
      </p:sp>
      <p:sp>
        <p:nvSpPr>
          <p:cNvPr id="263" name="Google Shape;263;p33"/>
          <p:cNvSpPr txBox="1"/>
          <p:nvPr/>
        </p:nvSpPr>
        <p:spPr>
          <a:xfrm>
            <a:off x="3365671" y="4525425"/>
            <a:ext cx="13020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rgbClr val="4E6E9A"/>
                </a:solidFill>
                <a:latin typeface="Muli"/>
                <a:ea typeface="Muli"/>
                <a:cs typeface="Muli"/>
                <a:sym typeface="Muli"/>
              </a:rPr>
              <a:t>Term 2</a:t>
            </a:r>
            <a:endParaRPr b="1" i="0" sz="1800" u="none" cap="none" strike="noStrike">
              <a:solidFill>
                <a:srgbClr val="4E6E9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3764400" y="3480062"/>
            <a:ext cx="15405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Initial Planning and Choose Tools</a:t>
            </a:r>
            <a:endParaRPr b="1" sz="1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7397245" y="3419587"/>
            <a:ext cx="1427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Frantically</a:t>
            </a:r>
            <a:endParaRPr b="1"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Develop</a:t>
            </a:r>
            <a:endParaRPr b="1" i="0" sz="18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5744008" y="3419587"/>
            <a:ext cx="12480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Develop</a:t>
            </a:r>
            <a:endParaRPr b="1" i="0" sz="18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3456545" y="3199787"/>
            <a:ext cx="1790896" cy="1409725"/>
          </a:xfrm>
          <a:custGeom>
            <a:rect b="b" l="l" r="r" t="t"/>
            <a:pathLst>
              <a:path extrusionOk="0" h="56389" w="90142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5E85B9"/>
          </a:solidFill>
          <a:ln>
            <a:noFill/>
          </a:ln>
        </p:spPr>
      </p:sp>
      <p:sp>
        <p:nvSpPr>
          <p:cNvPr id="268" name="Google Shape;268;p33"/>
          <p:cNvSpPr txBox="1"/>
          <p:nvPr/>
        </p:nvSpPr>
        <p:spPr>
          <a:xfrm>
            <a:off x="3767379" y="3418037"/>
            <a:ext cx="12480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Develop</a:t>
            </a:r>
            <a:endParaRPr b="1" i="0" sz="18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type="title"/>
          </p:nvPr>
        </p:nvSpPr>
        <p:spPr>
          <a:xfrm>
            <a:off x="3111175" y="522250"/>
            <a:ext cx="61263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Preliminary Design Tools</a:t>
            </a:r>
            <a:endParaRPr/>
          </a:p>
        </p:txBody>
      </p:sp>
      <p:grpSp>
        <p:nvGrpSpPr>
          <p:cNvPr id="274" name="Google Shape;274;p34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275" name="Google Shape;275;p34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4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fmla="val 55860" name="adj"/>
              </a:avLst>
            </a:prstGeom>
            <a:solidFill>
              <a:srgbClr val="5E85B9">
                <a:alpha val="9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4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fmla="val 50126" name="adj"/>
              </a:avLst>
            </a:prstGeom>
            <a:solidFill>
              <a:srgbClr val="38444A">
                <a:alpha val="596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8" name="Google Shape;278;p34"/>
          <p:cNvPicPr preferRelativeResize="0"/>
          <p:nvPr/>
        </p:nvPicPr>
        <p:blipFill rotWithShape="1">
          <a:blip r:embed="rId3">
            <a:alphaModFix/>
          </a:blip>
          <a:srcRect b="-4242" l="0" r="58874" t="0"/>
          <a:stretch/>
        </p:blipFill>
        <p:spPr>
          <a:xfrm>
            <a:off x="2494375" y="1445625"/>
            <a:ext cx="3129149" cy="14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9375" y="3467225"/>
            <a:ext cx="4549925" cy="20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 rotWithShape="1">
          <a:blip r:embed="rId5">
            <a:alphaModFix/>
          </a:blip>
          <a:srcRect b="16713" l="68592" r="0" t="23229"/>
          <a:stretch/>
        </p:blipFill>
        <p:spPr>
          <a:xfrm>
            <a:off x="5876325" y="1391013"/>
            <a:ext cx="2530799" cy="272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