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65" r:id="rId5"/>
    <p:sldId id="286" r:id="rId6"/>
    <p:sldId id="291" r:id="rId7"/>
    <p:sldId id="290" r:id="rId8"/>
    <p:sldId id="294" r:id="rId9"/>
    <p:sldId id="295" r:id="rId10"/>
    <p:sldId id="293" r:id="rId11"/>
    <p:sldId id="298" r:id="rId12"/>
    <p:sldId id="292" r:id="rId13"/>
    <p:sldId id="297" r:id="rId14"/>
    <p:sldId id="299" r:id="rId15"/>
    <p:sldId id="300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700" dirty="0"/>
              <a:t>Proportion</a:t>
            </a:r>
            <a:r>
              <a:rPr lang="en-US" sz="1700" baseline="0" dirty="0"/>
              <a:t> of True Matches Made to False Matches Made</a:t>
            </a:r>
            <a:endParaRPr lang="en-US" sz="17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True Matches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Baptism Records</c:v>
                </c:pt>
                <c:pt idx="1">
                  <c:v>Marriage Records</c:v>
                </c:pt>
                <c:pt idx="2">
                  <c:v>Death Records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118</c:v>
                </c:pt>
                <c:pt idx="1">
                  <c:v>125</c:v>
                </c:pt>
                <c:pt idx="2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AF-4EA9-B294-3B9FCEE313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False Matches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Baptism Records</c:v>
                </c:pt>
                <c:pt idx="1">
                  <c:v>Marriage Records</c:v>
                </c:pt>
                <c:pt idx="2">
                  <c:v>Death Records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AF-4EA9-B294-3B9FCEE31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19827632"/>
        <c:axId val="619822056"/>
      </c:barChart>
      <c:catAx>
        <c:axId val="61982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822056"/>
        <c:crosses val="autoZero"/>
        <c:auto val="1"/>
        <c:lblAlgn val="ctr"/>
        <c:lblOffset val="100"/>
        <c:noMultiLvlLbl val="0"/>
      </c:catAx>
      <c:valAx>
        <c:axId val="6198220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82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5746D-F32A-4473-B2B3-6B0238278C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7F4338-663B-41B5-8761-881436F21517}">
      <dgm:prSet phldrT="[Text]" custT="1"/>
      <dgm:spPr>
        <a:solidFill>
          <a:schemeClr val="accent6">
            <a:lumMod val="50000"/>
          </a:schemeClr>
        </a:solidFill>
        <a:effectLst/>
      </dgm:spPr>
      <dgm:t>
        <a:bodyPr/>
        <a:lstStyle/>
        <a:p>
          <a:r>
            <a:rPr lang="en-US" sz="2400" dirty="0"/>
            <a:t>Marriage Record of </a:t>
          </a:r>
        </a:p>
        <a:p>
          <a:r>
            <a:rPr lang="en-US" sz="2400" dirty="0"/>
            <a:t>Adolphe </a:t>
          </a:r>
          <a:r>
            <a:rPr lang="en-US" sz="2400" dirty="0" err="1"/>
            <a:t>Desroches</a:t>
          </a:r>
          <a:endParaRPr lang="en-US" sz="2400" dirty="0"/>
        </a:p>
      </dgm:t>
    </dgm:pt>
    <dgm:pt modelId="{F22FAE02-B16B-430A-9C2B-795B57918749}" type="parTrans" cxnId="{02247000-BD2A-4D58-BF39-52A339C80B6F}">
      <dgm:prSet/>
      <dgm:spPr/>
      <dgm:t>
        <a:bodyPr/>
        <a:lstStyle/>
        <a:p>
          <a:endParaRPr lang="en-US"/>
        </a:p>
      </dgm:t>
    </dgm:pt>
    <dgm:pt modelId="{1DC4456E-0BE3-4C80-8A6A-AFB12E73290D}" type="sibTrans" cxnId="{02247000-BD2A-4D58-BF39-52A339C80B6F}">
      <dgm:prSet/>
      <dgm:spPr/>
      <dgm:t>
        <a:bodyPr/>
        <a:lstStyle/>
        <a:p>
          <a:endParaRPr lang="en-US"/>
        </a:p>
      </dgm:t>
    </dgm:pt>
    <dgm:pt modelId="{6848CA86-C61C-4BA2-8DBC-B76E60937E7D}">
      <dgm:prSet phldrT="[Text]" custT="1"/>
      <dgm:spPr>
        <a:solidFill>
          <a:schemeClr val="accent6">
            <a:lumMod val="50000"/>
          </a:schemeClr>
        </a:solidFill>
        <a:effectLst/>
      </dgm:spPr>
      <dgm:t>
        <a:bodyPr/>
        <a:lstStyle/>
        <a:p>
          <a:r>
            <a:rPr lang="en-US" sz="3000" dirty="0"/>
            <a:t>Helene </a:t>
          </a:r>
          <a:r>
            <a:rPr lang="en-US" sz="3000" dirty="0" err="1"/>
            <a:t>Desroches</a:t>
          </a:r>
          <a:endParaRPr lang="en-US" sz="3000" dirty="0"/>
        </a:p>
      </dgm:t>
    </dgm:pt>
    <dgm:pt modelId="{C72D1435-86E6-41A3-BC03-E017976BAAD9}" type="sibTrans" cxnId="{FF5D8A86-3B1B-4463-8793-CC3E1A5D813F}">
      <dgm:prSet/>
      <dgm:spPr/>
      <dgm:t>
        <a:bodyPr/>
        <a:lstStyle/>
        <a:p>
          <a:endParaRPr lang="en-US"/>
        </a:p>
      </dgm:t>
    </dgm:pt>
    <dgm:pt modelId="{96AF27C9-A9AD-4567-AC33-4116B7113270}" type="parTrans" cxnId="{FF5D8A86-3B1B-4463-8793-CC3E1A5D813F}">
      <dgm:prSet/>
      <dgm:spPr>
        <a:effectLst/>
      </dgm:spPr>
      <dgm:t>
        <a:bodyPr/>
        <a:lstStyle/>
        <a:p>
          <a:endParaRPr lang="en-US"/>
        </a:p>
      </dgm:t>
    </dgm:pt>
    <dgm:pt modelId="{565FDA64-1596-48B8-9A20-F5D0345A8E2C}" type="pres">
      <dgm:prSet presAssocID="{4C75746D-F32A-4473-B2B3-6B0238278C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415B02A-6AE0-4D0F-BADF-51ABA789A022}" type="pres">
      <dgm:prSet presAssocID="{817F4338-663B-41B5-8761-881436F21517}" presName="hierRoot1" presStyleCnt="0">
        <dgm:presLayoutVars>
          <dgm:hierBranch val="init"/>
        </dgm:presLayoutVars>
      </dgm:prSet>
      <dgm:spPr/>
    </dgm:pt>
    <dgm:pt modelId="{FCD213CE-DED2-44A4-92EA-4118377334BE}" type="pres">
      <dgm:prSet presAssocID="{817F4338-663B-41B5-8761-881436F21517}" presName="rootComposite1" presStyleCnt="0"/>
      <dgm:spPr/>
    </dgm:pt>
    <dgm:pt modelId="{A5E81E10-FFFF-4BD1-837C-E19D97DE97C9}" type="pres">
      <dgm:prSet presAssocID="{817F4338-663B-41B5-8761-881436F21517}" presName="rootText1" presStyleLbl="node0" presStyleIdx="0" presStyleCnt="1" custScaleX="124932" custScaleY="98577" custLinFactNeighborX="434">
        <dgm:presLayoutVars>
          <dgm:chPref val="3"/>
        </dgm:presLayoutVars>
      </dgm:prSet>
      <dgm:spPr/>
    </dgm:pt>
    <dgm:pt modelId="{672B8026-3894-4B3D-8DC0-DD1F8A1450D5}" type="pres">
      <dgm:prSet presAssocID="{817F4338-663B-41B5-8761-881436F21517}" presName="rootConnector1" presStyleLbl="node1" presStyleIdx="0" presStyleCnt="0"/>
      <dgm:spPr/>
    </dgm:pt>
    <dgm:pt modelId="{C6596004-EF56-41E3-B9C4-CBC5EAD33823}" type="pres">
      <dgm:prSet presAssocID="{817F4338-663B-41B5-8761-881436F21517}" presName="hierChild2" presStyleCnt="0"/>
      <dgm:spPr/>
    </dgm:pt>
    <dgm:pt modelId="{61E76202-B00E-4E59-BE0D-0B461574832D}" type="pres">
      <dgm:prSet presAssocID="{96AF27C9-A9AD-4567-AC33-4116B7113270}" presName="Name37" presStyleLbl="parChTrans1D2" presStyleIdx="0" presStyleCnt="1"/>
      <dgm:spPr/>
    </dgm:pt>
    <dgm:pt modelId="{7D3C1279-6879-4AD4-BB43-BEE15BCF21C5}" type="pres">
      <dgm:prSet presAssocID="{6848CA86-C61C-4BA2-8DBC-B76E60937E7D}" presName="hierRoot2" presStyleCnt="0">
        <dgm:presLayoutVars>
          <dgm:hierBranch val="init"/>
        </dgm:presLayoutVars>
      </dgm:prSet>
      <dgm:spPr/>
    </dgm:pt>
    <dgm:pt modelId="{44AB8CF3-032F-4B0B-B737-7BC50B6D2E78}" type="pres">
      <dgm:prSet presAssocID="{6848CA86-C61C-4BA2-8DBC-B76E60937E7D}" presName="rootComposite" presStyleCnt="0"/>
      <dgm:spPr/>
    </dgm:pt>
    <dgm:pt modelId="{5472AB02-0FCF-4CDC-825B-E804DBD5C7DE}" type="pres">
      <dgm:prSet presAssocID="{6848CA86-C61C-4BA2-8DBC-B76E60937E7D}" presName="rootText" presStyleLbl="node2" presStyleIdx="0" presStyleCnt="1">
        <dgm:presLayoutVars>
          <dgm:chPref val="3"/>
        </dgm:presLayoutVars>
      </dgm:prSet>
      <dgm:spPr/>
    </dgm:pt>
    <dgm:pt modelId="{972D69CE-6195-4C08-9893-F9D06C9F0A2C}" type="pres">
      <dgm:prSet presAssocID="{6848CA86-C61C-4BA2-8DBC-B76E60937E7D}" presName="rootConnector" presStyleLbl="node2" presStyleIdx="0" presStyleCnt="1"/>
      <dgm:spPr/>
    </dgm:pt>
    <dgm:pt modelId="{4ADA1ACD-053E-41BB-8738-BB6C7196AE33}" type="pres">
      <dgm:prSet presAssocID="{6848CA86-C61C-4BA2-8DBC-B76E60937E7D}" presName="hierChild4" presStyleCnt="0"/>
      <dgm:spPr/>
    </dgm:pt>
    <dgm:pt modelId="{F2B7E4B0-EAFC-4DB3-B399-ADE7036ED396}" type="pres">
      <dgm:prSet presAssocID="{6848CA86-C61C-4BA2-8DBC-B76E60937E7D}" presName="hierChild5" presStyleCnt="0"/>
      <dgm:spPr/>
    </dgm:pt>
    <dgm:pt modelId="{38991A35-E496-4CE7-9E46-D24A6DA05A74}" type="pres">
      <dgm:prSet presAssocID="{817F4338-663B-41B5-8761-881436F21517}" presName="hierChild3" presStyleCnt="0"/>
      <dgm:spPr/>
    </dgm:pt>
  </dgm:ptLst>
  <dgm:cxnLst>
    <dgm:cxn modelId="{02247000-BD2A-4D58-BF39-52A339C80B6F}" srcId="{4C75746D-F32A-4473-B2B3-6B0238278C95}" destId="{817F4338-663B-41B5-8761-881436F21517}" srcOrd="0" destOrd="0" parTransId="{F22FAE02-B16B-430A-9C2B-795B57918749}" sibTransId="{1DC4456E-0BE3-4C80-8A6A-AFB12E73290D}"/>
    <dgm:cxn modelId="{4F46E919-8A71-429E-AE7D-E841C9C8A5E8}" type="presOf" srcId="{96AF27C9-A9AD-4567-AC33-4116B7113270}" destId="{61E76202-B00E-4E59-BE0D-0B461574832D}" srcOrd="0" destOrd="0" presId="urn:microsoft.com/office/officeart/2005/8/layout/orgChart1"/>
    <dgm:cxn modelId="{6D2CA31F-1DA5-4B1F-8A98-A5B4A39DAA7B}" type="presOf" srcId="{6848CA86-C61C-4BA2-8DBC-B76E60937E7D}" destId="{5472AB02-0FCF-4CDC-825B-E804DBD5C7DE}" srcOrd="0" destOrd="0" presId="urn:microsoft.com/office/officeart/2005/8/layout/orgChart1"/>
    <dgm:cxn modelId="{FF5D8A86-3B1B-4463-8793-CC3E1A5D813F}" srcId="{817F4338-663B-41B5-8761-881436F21517}" destId="{6848CA86-C61C-4BA2-8DBC-B76E60937E7D}" srcOrd="0" destOrd="0" parTransId="{96AF27C9-A9AD-4567-AC33-4116B7113270}" sibTransId="{C72D1435-86E6-41A3-BC03-E017976BAAD9}"/>
    <dgm:cxn modelId="{8CF432AF-4DFF-4971-8EDC-70D453D2115A}" type="presOf" srcId="{6848CA86-C61C-4BA2-8DBC-B76E60937E7D}" destId="{972D69CE-6195-4C08-9893-F9D06C9F0A2C}" srcOrd="1" destOrd="0" presId="urn:microsoft.com/office/officeart/2005/8/layout/orgChart1"/>
    <dgm:cxn modelId="{AA9271D3-F89B-4244-9D62-17BC573B5E65}" type="presOf" srcId="{817F4338-663B-41B5-8761-881436F21517}" destId="{A5E81E10-FFFF-4BD1-837C-E19D97DE97C9}" srcOrd="0" destOrd="0" presId="urn:microsoft.com/office/officeart/2005/8/layout/orgChart1"/>
    <dgm:cxn modelId="{90CF8AD7-803B-4B76-9B12-8B392336BFD7}" type="presOf" srcId="{4C75746D-F32A-4473-B2B3-6B0238278C95}" destId="{565FDA64-1596-48B8-9A20-F5D0345A8E2C}" srcOrd="0" destOrd="0" presId="urn:microsoft.com/office/officeart/2005/8/layout/orgChart1"/>
    <dgm:cxn modelId="{9BB73EF8-2904-4502-ABF8-59EE297C6D1F}" type="presOf" srcId="{817F4338-663B-41B5-8761-881436F21517}" destId="{672B8026-3894-4B3D-8DC0-DD1F8A1450D5}" srcOrd="1" destOrd="0" presId="urn:microsoft.com/office/officeart/2005/8/layout/orgChart1"/>
    <dgm:cxn modelId="{4C14A5A5-66BF-469A-9507-D2C8F5B65932}" type="presParOf" srcId="{565FDA64-1596-48B8-9A20-F5D0345A8E2C}" destId="{D415B02A-6AE0-4D0F-BADF-51ABA789A022}" srcOrd="0" destOrd="0" presId="urn:microsoft.com/office/officeart/2005/8/layout/orgChart1"/>
    <dgm:cxn modelId="{4A1FC507-10EB-418B-B3CB-C8D84C9A2FAE}" type="presParOf" srcId="{D415B02A-6AE0-4D0F-BADF-51ABA789A022}" destId="{FCD213CE-DED2-44A4-92EA-4118377334BE}" srcOrd="0" destOrd="0" presId="urn:microsoft.com/office/officeart/2005/8/layout/orgChart1"/>
    <dgm:cxn modelId="{BA6F6284-FC5B-4000-B45A-30DE4131DEBA}" type="presParOf" srcId="{FCD213CE-DED2-44A4-92EA-4118377334BE}" destId="{A5E81E10-FFFF-4BD1-837C-E19D97DE97C9}" srcOrd="0" destOrd="0" presId="urn:microsoft.com/office/officeart/2005/8/layout/orgChart1"/>
    <dgm:cxn modelId="{49CA3BE1-2E6C-40BF-8909-A61DB24D8F5A}" type="presParOf" srcId="{FCD213CE-DED2-44A4-92EA-4118377334BE}" destId="{672B8026-3894-4B3D-8DC0-DD1F8A1450D5}" srcOrd="1" destOrd="0" presId="urn:microsoft.com/office/officeart/2005/8/layout/orgChart1"/>
    <dgm:cxn modelId="{EDD6E226-C4DC-43B7-9164-67B610A1BCB5}" type="presParOf" srcId="{D415B02A-6AE0-4D0F-BADF-51ABA789A022}" destId="{C6596004-EF56-41E3-B9C4-CBC5EAD33823}" srcOrd="1" destOrd="0" presId="urn:microsoft.com/office/officeart/2005/8/layout/orgChart1"/>
    <dgm:cxn modelId="{0F5BD628-06FB-4487-A635-15D74075BBF3}" type="presParOf" srcId="{C6596004-EF56-41E3-B9C4-CBC5EAD33823}" destId="{61E76202-B00E-4E59-BE0D-0B461574832D}" srcOrd="0" destOrd="0" presId="urn:microsoft.com/office/officeart/2005/8/layout/orgChart1"/>
    <dgm:cxn modelId="{21B79630-ABF6-40C4-B81A-3B986D3BED93}" type="presParOf" srcId="{C6596004-EF56-41E3-B9C4-CBC5EAD33823}" destId="{7D3C1279-6879-4AD4-BB43-BEE15BCF21C5}" srcOrd="1" destOrd="0" presId="urn:microsoft.com/office/officeart/2005/8/layout/orgChart1"/>
    <dgm:cxn modelId="{A02F3675-86AF-4C58-AA1F-334D7AD56E1A}" type="presParOf" srcId="{7D3C1279-6879-4AD4-BB43-BEE15BCF21C5}" destId="{44AB8CF3-032F-4B0B-B737-7BC50B6D2E78}" srcOrd="0" destOrd="0" presId="urn:microsoft.com/office/officeart/2005/8/layout/orgChart1"/>
    <dgm:cxn modelId="{EC11CBDD-AB6B-43F6-964F-CDF900D30D42}" type="presParOf" srcId="{44AB8CF3-032F-4B0B-B737-7BC50B6D2E78}" destId="{5472AB02-0FCF-4CDC-825B-E804DBD5C7DE}" srcOrd="0" destOrd="0" presId="urn:microsoft.com/office/officeart/2005/8/layout/orgChart1"/>
    <dgm:cxn modelId="{44D9B24B-8E6F-46E8-99B0-F6A1D6A99E95}" type="presParOf" srcId="{44AB8CF3-032F-4B0B-B737-7BC50B6D2E78}" destId="{972D69CE-6195-4C08-9893-F9D06C9F0A2C}" srcOrd="1" destOrd="0" presId="urn:microsoft.com/office/officeart/2005/8/layout/orgChart1"/>
    <dgm:cxn modelId="{5F8B37B8-E63F-4344-B151-B7B22E1644C6}" type="presParOf" srcId="{7D3C1279-6879-4AD4-BB43-BEE15BCF21C5}" destId="{4ADA1ACD-053E-41BB-8738-BB6C7196AE33}" srcOrd="1" destOrd="0" presId="urn:microsoft.com/office/officeart/2005/8/layout/orgChart1"/>
    <dgm:cxn modelId="{AB8287F9-6A44-4038-B8EC-2DEA8BF16D0D}" type="presParOf" srcId="{7D3C1279-6879-4AD4-BB43-BEE15BCF21C5}" destId="{F2B7E4B0-EAFC-4DB3-B399-ADE7036ED396}" srcOrd="2" destOrd="0" presId="urn:microsoft.com/office/officeart/2005/8/layout/orgChart1"/>
    <dgm:cxn modelId="{4694FB1E-6792-487C-8331-8B1325F84E8A}" type="presParOf" srcId="{D415B02A-6AE0-4D0F-BADF-51ABA789A022}" destId="{38991A35-E496-4CE7-9E46-D24A6DA05A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5746D-F32A-4473-B2B3-6B0238278C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7F4338-663B-41B5-8761-881436F21517}">
      <dgm:prSet phldrT="[Text]" custT="1"/>
      <dgm:spPr>
        <a:solidFill>
          <a:schemeClr val="accent6"/>
        </a:solidFill>
        <a:effectLst/>
      </dgm:spPr>
      <dgm:t>
        <a:bodyPr/>
        <a:lstStyle/>
        <a:p>
          <a:r>
            <a:rPr lang="en-US" sz="2400" dirty="0"/>
            <a:t>Marriage Record of </a:t>
          </a:r>
        </a:p>
        <a:p>
          <a:r>
            <a:rPr lang="en-US" sz="2400" dirty="0"/>
            <a:t>Xavier Belcourt</a:t>
          </a:r>
        </a:p>
      </dgm:t>
    </dgm:pt>
    <dgm:pt modelId="{F22FAE02-B16B-430A-9C2B-795B57918749}" type="parTrans" cxnId="{02247000-BD2A-4D58-BF39-52A339C80B6F}">
      <dgm:prSet/>
      <dgm:spPr/>
      <dgm:t>
        <a:bodyPr/>
        <a:lstStyle/>
        <a:p>
          <a:endParaRPr lang="en-US"/>
        </a:p>
      </dgm:t>
    </dgm:pt>
    <dgm:pt modelId="{1DC4456E-0BE3-4C80-8A6A-AFB12E73290D}" type="sibTrans" cxnId="{02247000-BD2A-4D58-BF39-52A339C80B6F}">
      <dgm:prSet/>
      <dgm:spPr/>
      <dgm:t>
        <a:bodyPr/>
        <a:lstStyle/>
        <a:p>
          <a:endParaRPr lang="en-US"/>
        </a:p>
      </dgm:t>
    </dgm:pt>
    <dgm:pt modelId="{255FEB96-CB13-42D1-A82D-D73D15F8F27E}">
      <dgm:prSet phldrT="[Text]" custT="1"/>
      <dgm:spPr>
        <a:solidFill>
          <a:schemeClr val="accent6"/>
        </a:solidFill>
        <a:effectLst/>
      </dgm:spPr>
      <dgm:t>
        <a:bodyPr/>
        <a:lstStyle/>
        <a:p>
          <a:r>
            <a:rPr lang="en-US" sz="3000" dirty="0"/>
            <a:t>Helene </a:t>
          </a:r>
          <a:r>
            <a:rPr lang="en-US" sz="3000" dirty="0" err="1"/>
            <a:t>Desroches</a:t>
          </a:r>
          <a:endParaRPr lang="en-US" sz="3000" dirty="0"/>
        </a:p>
      </dgm:t>
    </dgm:pt>
    <dgm:pt modelId="{DB1EA546-8355-4291-933F-33840C419FEF}" type="parTrans" cxnId="{17B4559A-2A77-4A96-84C5-2687550BE5BD}">
      <dgm:prSet/>
      <dgm:spPr>
        <a:effectLst/>
      </dgm:spPr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18E8C831-D4C4-46C8-9EBE-5A1BEF877179}" type="sibTrans" cxnId="{17B4559A-2A77-4A96-84C5-2687550BE5BD}">
      <dgm:prSet/>
      <dgm:spPr/>
      <dgm:t>
        <a:bodyPr/>
        <a:lstStyle/>
        <a:p>
          <a:endParaRPr lang="en-US"/>
        </a:p>
      </dgm:t>
    </dgm:pt>
    <dgm:pt modelId="{565FDA64-1596-48B8-9A20-F5D0345A8E2C}" type="pres">
      <dgm:prSet presAssocID="{4C75746D-F32A-4473-B2B3-6B0238278C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415B02A-6AE0-4D0F-BADF-51ABA789A022}" type="pres">
      <dgm:prSet presAssocID="{817F4338-663B-41B5-8761-881436F21517}" presName="hierRoot1" presStyleCnt="0">
        <dgm:presLayoutVars>
          <dgm:hierBranch val="init"/>
        </dgm:presLayoutVars>
      </dgm:prSet>
      <dgm:spPr/>
    </dgm:pt>
    <dgm:pt modelId="{FCD213CE-DED2-44A4-92EA-4118377334BE}" type="pres">
      <dgm:prSet presAssocID="{817F4338-663B-41B5-8761-881436F21517}" presName="rootComposite1" presStyleCnt="0"/>
      <dgm:spPr/>
    </dgm:pt>
    <dgm:pt modelId="{A5E81E10-FFFF-4BD1-837C-E19D97DE97C9}" type="pres">
      <dgm:prSet presAssocID="{817F4338-663B-41B5-8761-881436F21517}" presName="rootText1" presStyleLbl="node0" presStyleIdx="0" presStyleCnt="1" custScaleX="122814" custScaleY="93811">
        <dgm:presLayoutVars>
          <dgm:chPref val="3"/>
        </dgm:presLayoutVars>
      </dgm:prSet>
      <dgm:spPr/>
    </dgm:pt>
    <dgm:pt modelId="{672B8026-3894-4B3D-8DC0-DD1F8A1450D5}" type="pres">
      <dgm:prSet presAssocID="{817F4338-663B-41B5-8761-881436F21517}" presName="rootConnector1" presStyleLbl="node1" presStyleIdx="0" presStyleCnt="0"/>
      <dgm:spPr/>
    </dgm:pt>
    <dgm:pt modelId="{C6596004-EF56-41E3-B9C4-CBC5EAD33823}" type="pres">
      <dgm:prSet presAssocID="{817F4338-663B-41B5-8761-881436F21517}" presName="hierChild2" presStyleCnt="0"/>
      <dgm:spPr/>
    </dgm:pt>
    <dgm:pt modelId="{4AD1A687-6F7D-4C85-8BA2-8B3EBE747C12}" type="pres">
      <dgm:prSet presAssocID="{DB1EA546-8355-4291-933F-33840C419FEF}" presName="Name37" presStyleLbl="parChTrans1D2" presStyleIdx="0" presStyleCnt="1"/>
      <dgm:spPr/>
    </dgm:pt>
    <dgm:pt modelId="{02639ACF-0EF5-4D1F-A412-66A9F4ADA9AD}" type="pres">
      <dgm:prSet presAssocID="{255FEB96-CB13-42D1-A82D-D73D15F8F27E}" presName="hierRoot2" presStyleCnt="0">
        <dgm:presLayoutVars>
          <dgm:hierBranch val="init"/>
        </dgm:presLayoutVars>
      </dgm:prSet>
      <dgm:spPr/>
    </dgm:pt>
    <dgm:pt modelId="{16DAAE42-DB49-4DBA-A92C-6C7C2EA276EC}" type="pres">
      <dgm:prSet presAssocID="{255FEB96-CB13-42D1-A82D-D73D15F8F27E}" presName="rootComposite" presStyleCnt="0"/>
      <dgm:spPr/>
    </dgm:pt>
    <dgm:pt modelId="{FE3259F3-4FA8-4E4E-931E-36CAA3181AF1}" type="pres">
      <dgm:prSet presAssocID="{255FEB96-CB13-42D1-A82D-D73D15F8F27E}" presName="rootText" presStyleLbl="node2" presStyleIdx="0" presStyleCnt="1">
        <dgm:presLayoutVars>
          <dgm:chPref val="3"/>
        </dgm:presLayoutVars>
      </dgm:prSet>
      <dgm:spPr/>
    </dgm:pt>
    <dgm:pt modelId="{0926944D-F469-4A61-B02B-400E7961D1B4}" type="pres">
      <dgm:prSet presAssocID="{255FEB96-CB13-42D1-A82D-D73D15F8F27E}" presName="rootConnector" presStyleLbl="node2" presStyleIdx="0" presStyleCnt="1"/>
      <dgm:spPr/>
    </dgm:pt>
    <dgm:pt modelId="{BD4BE9F0-598A-443D-9144-44DA945A77C8}" type="pres">
      <dgm:prSet presAssocID="{255FEB96-CB13-42D1-A82D-D73D15F8F27E}" presName="hierChild4" presStyleCnt="0"/>
      <dgm:spPr/>
    </dgm:pt>
    <dgm:pt modelId="{29BB2D00-BF44-442A-AD4C-0013533F9412}" type="pres">
      <dgm:prSet presAssocID="{255FEB96-CB13-42D1-A82D-D73D15F8F27E}" presName="hierChild5" presStyleCnt="0"/>
      <dgm:spPr/>
    </dgm:pt>
    <dgm:pt modelId="{38991A35-E496-4CE7-9E46-D24A6DA05A74}" type="pres">
      <dgm:prSet presAssocID="{817F4338-663B-41B5-8761-881436F21517}" presName="hierChild3" presStyleCnt="0"/>
      <dgm:spPr/>
    </dgm:pt>
  </dgm:ptLst>
  <dgm:cxnLst>
    <dgm:cxn modelId="{02247000-BD2A-4D58-BF39-52A339C80B6F}" srcId="{4C75746D-F32A-4473-B2B3-6B0238278C95}" destId="{817F4338-663B-41B5-8761-881436F21517}" srcOrd="0" destOrd="0" parTransId="{F22FAE02-B16B-430A-9C2B-795B57918749}" sibTransId="{1DC4456E-0BE3-4C80-8A6A-AFB12E73290D}"/>
    <dgm:cxn modelId="{11ECC056-8FED-4CB6-B540-10721D060B41}" type="presOf" srcId="{DB1EA546-8355-4291-933F-33840C419FEF}" destId="{4AD1A687-6F7D-4C85-8BA2-8B3EBE747C12}" srcOrd="0" destOrd="0" presId="urn:microsoft.com/office/officeart/2005/8/layout/orgChart1"/>
    <dgm:cxn modelId="{17B4559A-2A77-4A96-84C5-2687550BE5BD}" srcId="{817F4338-663B-41B5-8761-881436F21517}" destId="{255FEB96-CB13-42D1-A82D-D73D15F8F27E}" srcOrd="0" destOrd="0" parTransId="{DB1EA546-8355-4291-933F-33840C419FEF}" sibTransId="{18E8C831-D4C4-46C8-9EBE-5A1BEF877179}"/>
    <dgm:cxn modelId="{B68CD1B6-DCA4-4253-B7DE-3E3CC82EED45}" type="presOf" srcId="{255FEB96-CB13-42D1-A82D-D73D15F8F27E}" destId="{FE3259F3-4FA8-4E4E-931E-36CAA3181AF1}" srcOrd="0" destOrd="0" presId="urn:microsoft.com/office/officeart/2005/8/layout/orgChart1"/>
    <dgm:cxn modelId="{AA9271D3-F89B-4244-9D62-17BC573B5E65}" type="presOf" srcId="{817F4338-663B-41B5-8761-881436F21517}" destId="{A5E81E10-FFFF-4BD1-837C-E19D97DE97C9}" srcOrd="0" destOrd="0" presId="urn:microsoft.com/office/officeart/2005/8/layout/orgChart1"/>
    <dgm:cxn modelId="{90CF8AD7-803B-4B76-9B12-8B392336BFD7}" type="presOf" srcId="{4C75746D-F32A-4473-B2B3-6B0238278C95}" destId="{565FDA64-1596-48B8-9A20-F5D0345A8E2C}" srcOrd="0" destOrd="0" presId="urn:microsoft.com/office/officeart/2005/8/layout/orgChart1"/>
    <dgm:cxn modelId="{137383F7-22CC-4C0D-8AEB-0FBFCC998D7A}" type="presOf" srcId="{255FEB96-CB13-42D1-A82D-D73D15F8F27E}" destId="{0926944D-F469-4A61-B02B-400E7961D1B4}" srcOrd="1" destOrd="0" presId="urn:microsoft.com/office/officeart/2005/8/layout/orgChart1"/>
    <dgm:cxn modelId="{9BB73EF8-2904-4502-ABF8-59EE297C6D1F}" type="presOf" srcId="{817F4338-663B-41B5-8761-881436F21517}" destId="{672B8026-3894-4B3D-8DC0-DD1F8A1450D5}" srcOrd="1" destOrd="0" presId="urn:microsoft.com/office/officeart/2005/8/layout/orgChart1"/>
    <dgm:cxn modelId="{4C14A5A5-66BF-469A-9507-D2C8F5B65932}" type="presParOf" srcId="{565FDA64-1596-48B8-9A20-F5D0345A8E2C}" destId="{D415B02A-6AE0-4D0F-BADF-51ABA789A022}" srcOrd="0" destOrd="0" presId="urn:microsoft.com/office/officeart/2005/8/layout/orgChart1"/>
    <dgm:cxn modelId="{4A1FC507-10EB-418B-B3CB-C8D84C9A2FAE}" type="presParOf" srcId="{D415B02A-6AE0-4D0F-BADF-51ABA789A022}" destId="{FCD213CE-DED2-44A4-92EA-4118377334BE}" srcOrd="0" destOrd="0" presId="urn:microsoft.com/office/officeart/2005/8/layout/orgChart1"/>
    <dgm:cxn modelId="{BA6F6284-FC5B-4000-B45A-30DE4131DEBA}" type="presParOf" srcId="{FCD213CE-DED2-44A4-92EA-4118377334BE}" destId="{A5E81E10-FFFF-4BD1-837C-E19D97DE97C9}" srcOrd="0" destOrd="0" presId="urn:microsoft.com/office/officeart/2005/8/layout/orgChart1"/>
    <dgm:cxn modelId="{49CA3BE1-2E6C-40BF-8909-A61DB24D8F5A}" type="presParOf" srcId="{FCD213CE-DED2-44A4-92EA-4118377334BE}" destId="{672B8026-3894-4B3D-8DC0-DD1F8A1450D5}" srcOrd="1" destOrd="0" presId="urn:microsoft.com/office/officeart/2005/8/layout/orgChart1"/>
    <dgm:cxn modelId="{EDD6E226-C4DC-43B7-9164-67B610A1BCB5}" type="presParOf" srcId="{D415B02A-6AE0-4D0F-BADF-51ABA789A022}" destId="{C6596004-EF56-41E3-B9C4-CBC5EAD33823}" srcOrd="1" destOrd="0" presId="urn:microsoft.com/office/officeart/2005/8/layout/orgChart1"/>
    <dgm:cxn modelId="{674ED66B-764D-4E20-9664-ABDED994481E}" type="presParOf" srcId="{C6596004-EF56-41E3-B9C4-CBC5EAD33823}" destId="{4AD1A687-6F7D-4C85-8BA2-8B3EBE747C12}" srcOrd="0" destOrd="0" presId="urn:microsoft.com/office/officeart/2005/8/layout/orgChart1"/>
    <dgm:cxn modelId="{3DDB38A1-768D-471E-B33D-ABC05E4CA55E}" type="presParOf" srcId="{C6596004-EF56-41E3-B9C4-CBC5EAD33823}" destId="{02639ACF-0EF5-4D1F-A412-66A9F4ADA9AD}" srcOrd="1" destOrd="0" presId="urn:microsoft.com/office/officeart/2005/8/layout/orgChart1"/>
    <dgm:cxn modelId="{6C4FFC23-C104-46D0-991C-92296447022F}" type="presParOf" srcId="{02639ACF-0EF5-4D1F-A412-66A9F4ADA9AD}" destId="{16DAAE42-DB49-4DBA-A92C-6C7C2EA276EC}" srcOrd="0" destOrd="0" presId="urn:microsoft.com/office/officeart/2005/8/layout/orgChart1"/>
    <dgm:cxn modelId="{EDB65DBE-059B-4697-8286-3C8C2ACB8898}" type="presParOf" srcId="{16DAAE42-DB49-4DBA-A92C-6C7C2EA276EC}" destId="{FE3259F3-4FA8-4E4E-931E-36CAA3181AF1}" srcOrd="0" destOrd="0" presId="urn:microsoft.com/office/officeart/2005/8/layout/orgChart1"/>
    <dgm:cxn modelId="{234EA94D-574A-4360-8C69-AD5D1991681B}" type="presParOf" srcId="{16DAAE42-DB49-4DBA-A92C-6C7C2EA276EC}" destId="{0926944D-F469-4A61-B02B-400E7961D1B4}" srcOrd="1" destOrd="0" presId="urn:microsoft.com/office/officeart/2005/8/layout/orgChart1"/>
    <dgm:cxn modelId="{B3E0C1E3-AE06-4ED4-B1A4-B6E525ED3D0A}" type="presParOf" srcId="{02639ACF-0EF5-4D1F-A412-66A9F4ADA9AD}" destId="{BD4BE9F0-598A-443D-9144-44DA945A77C8}" srcOrd="1" destOrd="0" presId="urn:microsoft.com/office/officeart/2005/8/layout/orgChart1"/>
    <dgm:cxn modelId="{B6D9EEA6-1755-441C-A7EB-E260D75A6545}" type="presParOf" srcId="{02639ACF-0EF5-4D1F-A412-66A9F4ADA9AD}" destId="{29BB2D00-BF44-442A-AD4C-0013533F9412}" srcOrd="2" destOrd="0" presId="urn:microsoft.com/office/officeart/2005/8/layout/orgChart1"/>
    <dgm:cxn modelId="{4694FB1E-6792-487C-8331-8B1325F84E8A}" type="presParOf" srcId="{D415B02A-6AE0-4D0F-BADF-51ABA789A022}" destId="{38991A35-E496-4CE7-9E46-D24A6DA05A74}" srcOrd="2" destOrd="0" presId="urn:microsoft.com/office/officeart/2005/8/layout/orgChart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993F10-08C2-4952-9099-CFCCDB113D9B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B41EB5-B95E-44CA-B9F1-E6F9ABC4B48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Person Table</a:t>
          </a:r>
        </a:p>
      </dgm:t>
    </dgm:pt>
    <dgm:pt modelId="{F276FE54-6FFD-4DBD-9BBF-4A7F125165CE}" type="parTrans" cxnId="{E1B580F9-0D12-4573-BB72-95202D5AC71A}">
      <dgm:prSet/>
      <dgm:spPr/>
      <dgm:t>
        <a:bodyPr/>
        <a:lstStyle/>
        <a:p>
          <a:endParaRPr lang="en-US"/>
        </a:p>
      </dgm:t>
    </dgm:pt>
    <dgm:pt modelId="{96E42D61-760C-4A92-B53D-F4BBD6C9F3A2}" type="sibTrans" cxnId="{E1B580F9-0D12-4573-BB72-95202D5AC71A}">
      <dgm:prSet/>
      <dgm:spPr/>
      <dgm:t>
        <a:bodyPr/>
        <a:lstStyle/>
        <a:p>
          <a:endParaRPr lang="en-US"/>
        </a:p>
      </dgm:t>
    </dgm:pt>
    <dgm:pt modelId="{B4680C90-D90F-4525-9BD0-E7B21CEECE0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pPr algn="l"/>
          <a:r>
            <a:rPr lang="en-US" dirty="0"/>
            <a:t>ID: 256235, NAME: Helene </a:t>
          </a:r>
          <a:r>
            <a:rPr lang="en-US" dirty="0" err="1"/>
            <a:t>Desroches</a:t>
          </a:r>
          <a:r>
            <a:rPr lang="en-US" dirty="0"/>
            <a:t>, ROLE: </a:t>
          </a:r>
          <a:r>
            <a:rPr lang="en-US" dirty="0" err="1"/>
            <a:t>husbandMother</a:t>
          </a:r>
          <a:endParaRPr lang="en-US" dirty="0"/>
        </a:p>
      </dgm:t>
    </dgm:pt>
    <dgm:pt modelId="{CB138770-C99D-4A50-A480-5B6A96AD3C77}" type="parTrans" cxnId="{A81FD5B9-A702-4C01-8839-603F71A4C7D7}">
      <dgm:prSet/>
      <dgm:spPr/>
      <dgm:t>
        <a:bodyPr/>
        <a:lstStyle/>
        <a:p>
          <a:endParaRPr lang="en-US"/>
        </a:p>
      </dgm:t>
    </dgm:pt>
    <dgm:pt modelId="{5300551E-BA49-4E67-9C38-BD0A34356AA1}" type="sibTrans" cxnId="{A81FD5B9-A702-4C01-8839-603F71A4C7D7}">
      <dgm:prSet/>
      <dgm:spPr/>
      <dgm:t>
        <a:bodyPr/>
        <a:lstStyle/>
        <a:p>
          <a:endParaRPr lang="en-US"/>
        </a:p>
      </dgm:t>
    </dgm:pt>
    <dgm:pt modelId="{35EC59BF-B604-49DA-92C1-1505A3FB8FF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pPr algn="l"/>
          <a:r>
            <a:rPr lang="en-US" dirty="0"/>
            <a:t>ID: 256105, NAME: Helene </a:t>
          </a:r>
          <a:r>
            <a:rPr lang="en-US" dirty="0" err="1"/>
            <a:t>Desroches</a:t>
          </a:r>
          <a:r>
            <a:rPr lang="en-US" dirty="0"/>
            <a:t>, ROLE: </a:t>
          </a:r>
          <a:r>
            <a:rPr lang="en-US" dirty="0" err="1"/>
            <a:t>wifeMother</a:t>
          </a:r>
          <a:endParaRPr lang="en-US" dirty="0"/>
        </a:p>
      </dgm:t>
    </dgm:pt>
    <dgm:pt modelId="{1DA5FC8B-9AA5-4D1D-9E6A-2B6B01ECB697}" type="parTrans" cxnId="{78214E3E-A9A2-4469-A511-EB728968336E}">
      <dgm:prSet/>
      <dgm:spPr/>
      <dgm:t>
        <a:bodyPr/>
        <a:lstStyle/>
        <a:p>
          <a:endParaRPr lang="en-US"/>
        </a:p>
      </dgm:t>
    </dgm:pt>
    <dgm:pt modelId="{D22BCDC7-722A-491C-9125-E28648E9740C}" type="sibTrans" cxnId="{78214E3E-A9A2-4469-A511-EB728968336E}">
      <dgm:prSet/>
      <dgm:spPr/>
      <dgm:t>
        <a:bodyPr/>
        <a:lstStyle/>
        <a:p>
          <a:endParaRPr lang="en-US"/>
        </a:p>
      </dgm:t>
    </dgm:pt>
    <dgm:pt modelId="{1782FA2B-584A-4649-87AE-9DE175A88F20}" type="pres">
      <dgm:prSet presAssocID="{87993F10-08C2-4952-9099-CFCCDB113D9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51CD156-38FB-4FD9-9A8E-C546FA4A1227}" type="pres">
      <dgm:prSet presAssocID="{55B41EB5-B95E-44CA-B9F1-E6F9ABC4B480}" presName="root" presStyleCnt="0">
        <dgm:presLayoutVars>
          <dgm:chMax/>
          <dgm:chPref val="4"/>
        </dgm:presLayoutVars>
      </dgm:prSet>
      <dgm:spPr/>
    </dgm:pt>
    <dgm:pt modelId="{182F9F12-41F5-4FC1-9C2F-BAADD0360781}" type="pres">
      <dgm:prSet presAssocID="{55B41EB5-B95E-44CA-B9F1-E6F9ABC4B480}" presName="rootComposite" presStyleCnt="0">
        <dgm:presLayoutVars/>
      </dgm:prSet>
      <dgm:spPr/>
    </dgm:pt>
    <dgm:pt modelId="{EB313AD9-9C1A-415D-A887-F84B534B80CC}" type="pres">
      <dgm:prSet presAssocID="{55B41EB5-B95E-44CA-B9F1-E6F9ABC4B480}" presName="rootText" presStyleLbl="node0" presStyleIdx="0" presStyleCnt="1">
        <dgm:presLayoutVars>
          <dgm:chMax/>
          <dgm:chPref val="4"/>
        </dgm:presLayoutVars>
      </dgm:prSet>
      <dgm:spPr/>
    </dgm:pt>
    <dgm:pt modelId="{EDB01897-B1E9-4C7D-A555-775F6DA8A211}" type="pres">
      <dgm:prSet presAssocID="{55B41EB5-B95E-44CA-B9F1-E6F9ABC4B480}" presName="childShape" presStyleCnt="0">
        <dgm:presLayoutVars>
          <dgm:chMax val="0"/>
          <dgm:chPref val="0"/>
        </dgm:presLayoutVars>
      </dgm:prSet>
      <dgm:spPr/>
    </dgm:pt>
    <dgm:pt modelId="{06C2AFBC-40C2-4B7C-B63B-7CF16DE554D3}" type="pres">
      <dgm:prSet presAssocID="{B4680C90-D90F-4525-9BD0-E7B21CEECE0F}" presName="childComposite" presStyleCnt="0">
        <dgm:presLayoutVars>
          <dgm:chMax val="0"/>
          <dgm:chPref val="0"/>
        </dgm:presLayoutVars>
      </dgm:prSet>
      <dgm:spPr/>
    </dgm:pt>
    <dgm:pt modelId="{23B79512-F850-4F16-8BEA-1D5A6A587734}" type="pres">
      <dgm:prSet presAssocID="{B4680C90-D90F-4525-9BD0-E7B21CEECE0F}" presName="Image" presStyleLbl="node1" presStyleIdx="0" presStyleCnt="2"/>
      <dgm:spPr>
        <a:blipFill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e arrow Slight curve"/>
        </a:ext>
      </dgm:extLst>
    </dgm:pt>
    <dgm:pt modelId="{3B1BAFE7-3349-4797-92A3-8672EB82D093}" type="pres">
      <dgm:prSet presAssocID="{B4680C90-D90F-4525-9BD0-E7B21CEECE0F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52587510-2118-4C9B-B354-B9E86A163FAC}" type="pres">
      <dgm:prSet presAssocID="{35EC59BF-B604-49DA-92C1-1505A3FB8FF0}" presName="childComposite" presStyleCnt="0">
        <dgm:presLayoutVars>
          <dgm:chMax val="0"/>
          <dgm:chPref val="0"/>
        </dgm:presLayoutVars>
      </dgm:prSet>
      <dgm:spPr/>
    </dgm:pt>
    <dgm:pt modelId="{65ACD7E8-7997-4F44-B503-8D71726265D7}" type="pres">
      <dgm:prSet presAssocID="{35EC59BF-B604-49DA-92C1-1505A3FB8FF0}" presName="Image" presStyleLbl="node1" presStyleIdx="1" presStyleCnt="2"/>
      <dgm:spPr>
        <a:blipFill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e arrow Slight curve"/>
        </a:ext>
      </dgm:extLst>
    </dgm:pt>
    <dgm:pt modelId="{4E0C0040-0CDD-47E6-BABB-0F958EC79229}" type="pres">
      <dgm:prSet presAssocID="{35EC59BF-B604-49DA-92C1-1505A3FB8FF0}" presName="childText" presStyleLbl="lnNode1" presStyleIdx="1" presStyleCnt="2" custLinFactNeighborX="0">
        <dgm:presLayoutVars>
          <dgm:chMax val="0"/>
          <dgm:chPref val="0"/>
          <dgm:bulletEnabled val="1"/>
        </dgm:presLayoutVars>
      </dgm:prSet>
      <dgm:spPr/>
    </dgm:pt>
  </dgm:ptLst>
  <dgm:cxnLst>
    <dgm:cxn modelId="{6000C500-6D4E-4E93-9D80-3881DE1E6BB0}" type="presOf" srcId="{87993F10-08C2-4952-9099-CFCCDB113D9B}" destId="{1782FA2B-584A-4649-87AE-9DE175A88F20}" srcOrd="0" destOrd="0" presId="urn:microsoft.com/office/officeart/2008/layout/PictureAccentList"/>
    <dgm:cxn modelId="{78214E3E-A9A2-4469-A511-EB728968336E}" srcId="{55B41EB5-B95E-44CA-B9F1-E6F9ABC4B480}" destId="{35EC59BF-B604-49DA-92C1-1505A3FB8FF0}" srcOrd="1" destOrd="0" parTransId="{1DA5FC8B-9AA5-4D1D-9E6A-2B6B01ECB697}" sibTransId="{D22BCDC7-722A-491C-9125-E28648E9740C}"/>
    <dgm:cxn modelId="{DCA33642-8AE5-4E20-B31B-1B14B8DA22DD}" type="presOf" srcId="{35EC59BF-B604-49DA-92C1-1505A3FB8FF0}" destId="{4E0C0040-0CDD-47E6-BABB-0F958EC79229}" srcOrd="0" destOrd="0" presId="urn:microsoft.com/office/officeart/2008/layout/PictureAccentList"/>
    <dgm:cxn modelId="{D12DAD68-0767-4781-9F24-890BD6E824BA}" type="presOf" srcId="{B4680C90-D90F-4525-9BD0-E7B21CEECE0F}" destId="{3B1BAFE7-3349-4797-92A3-8672EB82D093}" srcOrd="0" destOrd="0" presId="urn:microsoft.com/office/officeart/2008/layout/PictureAccentList"/>
    <dgm:cxn modelId="{10A4B8A4-9134-42E2-AACA-A62758D3A92C}" type="presOf" srcId="{55B41EB5-B95E-44CA-B9F1-E6F9ABC4B480}" destId="{EB313AD9-9C1A-415D-A887-F84B534B80CC}" srcOrd="0" destOrd="0" presId="urn:microsoft.com/office/officeart/2008/layout/PictureAccentList"/>
    <dgm:cxn modelId="{A81FD5B9-A702-4C01-8839-603F71A4C7D7}" srcId="{55B41EB5-B95E-44CA-B9F1-E6F9ABC4B480}" destId="{B4680C90-D90F-4525-9BD0-E7B21CEECE0F}" srcOrd="0" destOrd="0" parTransId="{CB138770-C99D-4A50-A480-5B6A96AD3C77}" sibTransId="{5300551E-BA49-4E67-9C38-BD0A34356AA1}"/>
    <dgm:cxn modelId="{E1B580F9-0D12-4573-BB72-95202D5AC71A}" srcId="{87993F10-08C2-4952-9099-CFCCDB113D9B}" destId="{55B41EB5-B95E-44CA-B9F1-E6F9ABC4B480}" srcOrd="0" destOrd="0" parTransId="{F276FE54-6FFD-4DBD-9BBF-4A7F125165CE}" sibTransId="{96E42D61-760C-4A92-B53D-F4BBD6C9F3A2}"/>
    <dgm:cxn modelId="{5D2CDDAB-F1D8-4ED9-999F-0661A42310E2}" type="presParOf" srcId="{1782FA2B-584A-4649-87AE-9DE175A88F20}" destId="{851CD156-38FB-4FD9-9A8E-C546FA4A1227}" srcOrd="0" destOrd="0" presId="urn:microsoft.com/office/officeart/2008/layout/PictureAccentList"/>
    <dgm:cxn modelId="{A965BFE5-A3B3-4127-B657-2E6011A1F060}" type="presParOf" srcId="{851CD156-38FB-4FD9-9A8E-C546FA4A1227}" destId="{182F9F12-41F5-4FC1-9C2F-BAADD0360781}" srcOrd="0" destOrd="0" presId="urn:microsoft.com/office/officeart/2008/layout/PictureAccentList"/>
    <dgm:cxn modelId="{28363427-9469-4EA2-8ED0-1322908D74DB}" type="presParOf" srcId="{182F9F12-41F5-4FC1-9C2F-BAADD0360781}" destId="{EB313AD9-9C1A-415D-A887-F84B534B80CC}" srcOrd="0" destOrd="0" presId="urn:microsoft.com/office/officeart/2008/layout/PictureAccentList"/>
    <dgm:cxn modelId="{4E588158-03C4-4D0A-98EA-4C0CE268ACAB}" type="presParOf" srcId="{851CD156-38FB-4FD9-9A8E-C546FA4A1227}" destId="{EDB01897-B1E9-4C7D-A555-775F6DA8A211}" srcOrd="1" destOrd="0" presId="urn:microsoft.com/office/officeart/2008/layout/PictureAccentList"/>
    <dgm:cxn modelId="{8B6EBBB5-C978-42A1-AD38-DCC4D5D63695}" type="presParOf" srcId="{EDB01897-B1E9-4C7D-A555-775F6DA8A211}" destId="{06C2AFBC-40C2-4B7C-B63B-7CF16DE554D3}" srcOrd="0" destOrd="0" presId="urn:microsoft.com/office/officeart/2008/layout/PictureAccentList"/>
    <dgm:cxn modelId="{4540F7FD-393F-4598-8E74-70F72AE34231}" type="presParOf" srcId="{06C2AFBC-40C2-4B7C-B63B-7CF16DE554D3}" destId="{23B79512-F850-4F16-8BEA-1D5A6A587734}" srcOrd="0" destOrd="0" presId="urn:microsoft.com/office/officeart/2008/layout/PictureAccentList"/>
    <dgm:cxn modelId="{11932B06-78E2-4F0D-A7D2-F932F5136FAA}" type="presParOf" srcId="{06C2AFBC-40C2-4B7C-B63B-7CF16DE554D3}" destId="{3B1BAFE7-3349-4797-92A3-8672EB82D093}" srcOrd="1" destOrd="0" presId="urn:microsoft.com/office/officeart/2008/layout/PictureAccentList"/>
    <dgm:cxn modelId="{1CF193FF-54CB-4FF5-B42E-18EE75B0289D}" type="presParOf" srcId="{EDB01897-B1E9-4C7D-A555-775F6DA8A211}" destId="{52587510-2118-4C9B-B354-B9E86A163FAC}" srcOrd="1" destOrd="0" presId="urn:microsoft.com/office/officeart/2008/layout/PictureAccentList"/>
    <dgm:cxn modelId="{9317011A-5D41-4A57-B92B-53285F0C24C0}" type="presParOf" srcId="{52587510-2118-4C9B-B354-B9E86A163FAC}" destId="{65ACD7E8-7997-4F44-B503-8D71726265D7}" srcOrd="0" destOrd="0" presId="urn:microsoft.com/office/officeart/2008/layout/PictureAccentList"/>
    <dgm:cxn modelId="{4242B04C-8FBE-4941-B785-209DF2E06CF4}" type="presParOf" srcId="{52587510-2118-4C9B-B354-B9E86A163FAC}" destId="{4E0C0040-0CDD-47E6-BABB-0F958EC7922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687A9F-779C-46DF-8252-BCF7C6E4ACBB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FC9A248-5E92-4BB3-A489-9C0DC0C3D844}">
      <dgm:prSet/>
      <dgm:spPr/>
      <dgm:t>
        <a:bodyPr/>
        <a:lstStyle/>
        <a:p>
          <a:r>
            <a:rPr lang="en-US" dirty="0"/>
            <a:t>1897/10/06</a:t>
          </a:r>
        </a:p>
      </dgm:t>
    </dgm:pt>
    <dgm:pt modelId="{F6B8E63C-9CB5-4695-9780-9D067D559A9E}" type="parTrans" cxnId="{23B16C58-A546-485A-94B4-73C7ABA2CBE0}">
      <dgm:prSet/>
      <dgm:spPr/>
      <dgm:t>
        <a:bodyPr/>
        <a:lstStyle/>
        <a:p>
          <a:endParaRPr lang="en-US"/>
        </a:p>
      </dgm:t>
    </dgm:pt>
    <dgm:pt modelId="{A11E980F-5D95-4BBA-A313-C594E018D8EC}" type="sibTrans" cxnId="{23B16C58-A546-485A-94B4-73C7ABA2CBE0}">
      <dgm:prSet/>
      <dgm:spPr/>
      <dgm:t>
        <a:bodyPr/>
        <a:lstStyle/>
        <a:p>
          <a:endParaRPr lang="en-US"/>
        </a:p>
      </dgm:t>
    </dgm:pt>
    <dgm:pt modelId="{CCDCF7E9-AEB5-4708-92BC-0C71A681D02E}">
      <dgm:prSet custT="1"/>
      <dgm:spPr/>
      <dgm:t>
        <a:bodyPr/>
        <a:lstStyle/>
        <a:p>
          <a:r>
            <a:rPr lang="en-US" sz="2200" dirty="0"/>
            <a:t>Helene </a:t>
          </a:r>
          <a:r>
            <a:rPr lang="en-US" sz="2200" dirty="0" err="1"/>
            <a:t>Desroches</a:t>
          </a:r>
          <a:endParaRPr lang="en-US" sz="2200" dirty="0"/>
        </a:p>
        <a:p>
          <a:r>
            <a:rPr lang="en-US" sz="2200" dirty="0"/>
            <a:t>Husband’s Mother</a:t>
          </a:r>
        </a:p>
        <a:p>
          <a:r>
            <a:rPr lang="en-US" sz="2200" dirty="0"/>
            <a:t>Adolphe,…</a:t>
          </a:r>
        </a:p>
        <a:p>
          <a:r>
            <a:rPr lang="en-US" sz="2200" dirty="0"/>
            <a:t>St Patrick Tiny</a:t>
          </a:r>
        </a:p>
        <a:p>
          <a:endParaRPr lang="en-US" sz="2200" dirty="0"/>
        </a:p>
      </dgm:t>
    </dgm:pt>
    <dgm:pt modelId="{CC5700FD-34BF-4BAA-A4F8-E75E4D83151E}" type="parTrans" cxnId="{D782BB13-625B-4C0C-843D-613D6212AECB}">
      <dgm:prSet/>
      <dgm:spPr/>
      <dgm:t>
        <a:bodyPr/>
        <a:lstStyle/>
        <a:p>
          <a:endParaRPr lang="en-US"/>
        </a:p>
      </dgm:t>
    </dgm:pt>
    <dgm:pt modelId="{300997E0-F0CF-4990-AAA8-967A24CD95AD}" type="sibTrans" cxnId="{D782BB13-625B-4C0C-843D-613D6212AECB}">
      <dgm:prSet/>
      <dgm:spPr/>
      <dgm:t>
        <a:bodyPr/>
        <a:lstStyle/>
        <a:p>
          <a:endParaRPr lang="en-US"/>
        </a:p>
      </dgm:t>
    </dgm:pt>
    <dgm:pt modelId="{2B3E8753-3160-41C1-9902-3C2027B9401E}">
      <dgm:prSet/>
      <dgm:spPr/>
      <dgm:t>
        <a:bodyPr/>
        <a:lstStyle/>
        <a:p>
          <a:r>
            <a:rPr lang="en-US" dirty="0"/>
            <a:t>1899/11/03</a:t>
          </a:r>
        </a:p>
      </dgm:t>
    </dgm:pt>
    <dgm:pt modelId="{DFFA1448-037C-4174-852E-4CC1CAD87DFA}" type="parTrans" cxnId="{185F47FB-DB91-4B85-B7DB-6FFC7828593B}">
      <dgm:prSet/>
      <dgm:spPr/>
      <dgm:t>
        <a:bodyPr/>
        <a:lstStyle/>
        <a:p>
          <a:endParaRPr lang="en-US"/>
        </a:p>
      </dgm:t>
    </dgm:pt>
    <dgm:pt modelId="{E92C3567-2012-4A1D-91BF-A0C344F99B41}" type="sibTrans" cxnId="{185F47FB-DB91-4B85-B7DB-6FFC7828593B}">
      <dgm:prSet/>
      <dgm:spPr/>
      <dgm:t>
        <a:bodyPr/>
        <a:lstStyle/>
        <a:p>
          <a:endParaRPr lang="en-US"/>
        </a:p>
      </dgm:t>
    </dgm:pt>
    <dgm:pt modelId="{0F0F1882-B4A7-4BAF-B709-744E3FDB1974}">
      <dgm:prSet custT="1"/>
      <dgm:spPr/>
      <dgm:t>
        <a:bodyPr/>
        <a:lstStyle/>
        <a:p>
          <a:r>
            <a:rPr lang="en-US" sz="2200" dirty="0"/>
            <a:t>Helene </a:t>
          </a:r>
          <a:r>
            <a:rPr lang="en-US" sz="2200" dirty="0" err="1"/>
            <a:t>Desroches</a:t>
          </a:r>
          <a:endParaRPr lang="en-US" sz="2200" dirty="0"/>
        </a:p>
      </dgm:t>
    </dgm:pt>
    <dgm:pt modelId="{69090E69-8B1D-4017-B297-D806D1E07264}" type="parTrans" cxnId="{B8CD7871-6588-44AA-A1D2-FE68AAEE5A06}">
      <dgm:prSet/>
      <dgm:spPr/>
      <dgm:t>
        <a:bodyPr/>
        <a:lstStyle/>
        <a:p>
          <a:endParaRPr lang="en-US"/>
        </a:p>
      </dgm:t>
    </dgm:pt>
    <dgm:pt modelId="{04B8513C-8DB7-47A6-AD37-419B8EDD7D16}" type="sibTrans" cxnId="{B8CD7871-6588-44AA-A1D2-FE68AAEE5A06}">
      <dgm:prSet/>
      <dgm:spPr/>
      <dgm:t>
        <a:bodyPr/>
        <a:lstStyle/>
        <a:p>
          <a:endParaRPr lang="en-US"/>
        </a:p>
      </dgm:t>
    </dgm:pt>
    <dgm:pt modelId="{BE1128FD-7280-467F-A9C2-149EB69DA906}">
      <dgm:prSet/>
      <dgm:spPr/>
      <dgm:t>
        <a:bodyPr/>
        <a:lstStyle/>
        <a:p>
          <a:r>
            <a:rPr lang="en-US" dirty="0"/>
            <a:t>1901/09/22</a:t>
          </a:r>
        </a:p>
      </dgm:t>
    </dgm:pt>
    <dgm:pt modelId="{AE089F35-90E4-4D35-BD92-B2C802AA60AC}" type="parTrans" cxnId="{CB4C1602-6497-41A4-A768-69E0926B8C69}">
      <dgm:prSet/>
      <dgm:spPr/>
      <dgm:t>
        <a:bodyPr/>
        <a:lstStyle/>
        <a:p>
          <a:endParaRPr lang="en-US"/>
        </a:p>
      </dgm:t>
    </dgm:pt>
    <dgm:pt modelId="{DA3F23FD-EE92-4CDE-B075-B27EB56A1752}" type="sibTrans" cxnId="{CB4C1602-6497-41A4-A768-69E0926B8C69}">
      <dgm:prSet/>
      <dgm:spPr/>
      <dgm:t>
        <a:bodyPr/>
        <a:lstStyle/>
        <a:p>
          <a:endParaRPr lang="en-US"/>
        </a:p>
      </dgm:t>
    </dgm:pt>
    <dgm:pt modelId="{54EF9066-A256-4479-B9BD-CDF52AE59768}">
      <dgm:prSet custT="1"/>
      <dgm:spPr/>
      <dgm:t>
        <a:bodyPr/>
        <a:lstStyle/>
        <a:p>
          <a:r>
            <a:rPr lang="en-US" sz="2200" dirty="0"/>
            <a:t>Helene </a:t>
          </a:r>
          <a:r>
            <a:rPr lang="en-US" sz="2200" dirty="0" err="1"/>
            <a:t>Desroches</a:t>
          </a:r>
          <a:endParaRPr lang="en-US" sz="2200" dirty="0"/>
        </a:p>
      </dgm:t>
    </dgm:pt>
    <dgm:pt modelId="{1D46B8A4-6888-4DE5-9736-F4DA8FA411D7}" type="parTrans" cxnId="{EEEF14D1-2C0E-49EB-B42D-00ED7D46E583}">
      <dgm:prSet/>
      <dgm:spPr/>
      <dgm:t>
        <a:bodyPr/>
        <a:lstStyle/>
        <a:p>
          <a:endParaRPr lang="en-US"/>
        </a:p>
      </dgm:t>
    </dgm:pt>
    <dgm:pt modelId="{D9F93753-5E3C-4DB6-873B-92E021737DEC}" type="sibTrans" cxnId="{EEEF14D1-2C0E-49EB-B42D-00ED7D46E583}">
      <dgm:prSet/>
      <dgm:spPr/>
      <dgm:t>
        <a:bodyPr/>
        <a:lstStyle/>
        <a:p>
          <a:endParaRPr lang="en-US"/>
        </a:p>
      </dgm:t>
    </dgm:pt>
    <dgm:pt modelId="{4C8C32F0-E92A-429B-BD1F-5D49FA9F0DB7}">
      <dgm:prSet custT="1"/>
      <dgm:spPr/>
      <dgm:t>
        <a:bodyPr/>
        <a:lstStyle/>
        <a:p>
          <a:r>
            <a:rPr lang="en-US" sz="2200" dirty="0"/>
            <a:t>Wife’s    Mother</a:t>
          </a:r>
        </a:p>
        <a:p>
          <a:r>
            <a:rPr lang="en-US" sz="2200" dirty="0"/>
            <a:t>Xavier,…</a:t>
          </a:r>
        </a:p>
      </dgm:t>
    </dgm:pt>
    <dgm:pt modelId="{755928F6-2CA4-4092-9065-5CCFDABD0BDF}" type="parTrans" cxnId="{E7D74942-7F83-450C-A388-B2D3D57B0B2A}">
      <dgm:prSet/>
      <dgm:spPr/>
      <dgm:t>
        <a:bodyPr/>
        <a:lstStyle/>
        <a:p>
          <a:endParaRPr lang="en-US"/>
        </a:p>
      </dgm:t>
    </dgm:pt>
    <dgm:pt modelId="{6927B6F3-9691-469A-8E28-8FC2176C42DF}" type="sibTrans" cxnId="{E7D74942-7F83-450C-A388-B2D3D57B0B2A}">
      <dgm:prSet/>
      <dgm:spPr/>
      <dgm:t>
        <a:bodyPr/>
        <a:lstStyle/>
        <a:p>
          <a:endParaRPr lang="en-US"/>
        </a:p>
      </dgm:t>
    </dgm:pt>
    <dgm:pt modelId="{52242503-5D09-4FA4-AAA5-78F0720A2D4A}">
      <dgm:prSet custT="1"/>
      <dgm:spPr/>
      <dgm:t>
        <a:bodyPr/>
        <a:lstStyle/>
        <a:p>
          <a:r>
            <a:rPr lang="en-US" sz="2200" dirty="0"/>
            <a:t>St Patrick Tiny</a:t>
          </a:r>
        </a:p>
      </dgm:t>
    </dgm:pt>
    <dgm:pt modelId="{5EFC8A6D-8AB3-4D27-8DE2-01FE207CF2BD}" type="parTrans" cxnId="{D627FF77-5EE3-49A0-9C8E-7EFD6282A47B}">
      <dgm:prSet/>
      <dgm:spPr/>
      <dgm:t>
        <a:bodyPr/>
        <a:lstStyle/>
        <a:p>
          <a:endParaRPr lang="en-US"/>
        </a:p>
      </dgm:t>
    </dgm:pt>
    <dgm:pt modelId="{6A0CD612-B7A3-47BE-AE77-355654A3CDED}" type="sibTrans" cxnId="{D627FF77-5EE3-49A0-9C8E-7EFD6282A47B}">
      <dgm:prSet/>
      <dgm:spPr/>
      <dgm:t>
        <a:bodyPr/>
        <a:lstStyle/>
        <a:p>
          <a:endParaRPr lang="en-US"/>
        </a:p>
      </dgm:t>
    </dgm:pt>
    <dgm:pt modelId="{9A72D9E3-99EA-4814-B8A4-1C6A47B87CD9}">
      <dgm:prSet custT="1"/>
      <dgm:spPr/>
      <dgm:t>
        <a:bodyPr/>
        <a:lstStyle/>
        <a:p>
          <a:r>
            <a:rPr lang="en-US" sz="2200" dirty="0"/>
            <a:t>Second Witness</a:t>
          </a:r>
        </a:p>
        <a:p>
          <a:r>
            <a:rPr lang="en-US" sz="2200" dirty="0"/>
            <a:t>Joseph,…</a:t>
          </a:r>
        </a:p>
      </dgm:t>
    </dgm:pt>
    <dgm:pt modelId="{048A214D-3D39-41AF-A0EA-0BAB4A49D6BC}" type="parTrans" cxnId="{A247A5C2-66ED-449B-8D17-F08E7ECF49B6}">
      <dgm:prSet/>
      <dgm:spPr/>
      <dgm:t>
        <a:bodyPr/>
        <a:lstStyle/>
        <a:p>
          <a:endParaRPr lang="en-US"/>
        </a:p>
      </dgm:t>
    </dgm:pt>
    <dgm:pt modelId="{FAC35EB0-7B73-4699-85E1-8650A47F8EAC}" type="sibTrans" cxnId="{A247A5C2-66ED-449B-8D17-F08E7ECF49B6}">
      <dgm:prSet/>
      <dgm:spPr/>
      <dgm:t>
        <a:bodyPr/>
        <a:lstStyle/>
        <a:p>
          <a:endParaRPr lang="en-US"/>
        </a:p>
      </dgm:t>
    </dgm:pt>
    <dgm:pt modelId="{3064F35E-9F58-4EF5-B8A0-66629EFB8991}">
      <dgm:prSet custT="1"/>
      <dgm:spPr/>
      <dgm:t>
        <a:bodyPr/>
        <a:lstStyle/>
        <a:p>
          <a:r>
            <a:rPr lang="en-US" sz="2200" dirty="0"/>
            <a:t>St Patrick Tiny</a:t>
          </a:r>
        </a:p>
      </dgm:t>
    </dgm:pt>
    <dgm:pt modelId="{C047C42B-F9D5-4B11-A2AC-79865CFA4A98}" type="parTrans" cxnId="{4D9B78D3-B281-4688-A533-F55A3343439D}">
      <dgm:prSet/>
      <dgm:spPr/>
      <dgm:t>
        <a:bodyPr/>
        <a:lstStyle/>
        <a:p>
          <a:endParaRPr lang="en-US"/>
        </a:p>
      </dgm:t>
    </dgm:pt>
    <dgm:pt modelId="{10330FB2-5CA9-43A0-B244-A6ABAE54E12E}" type="sibTrans" cxnId="{4D9B78D3-B281-4688-A533-F55A3343439D}">
      <dgm:prSet/>
      <dgm:spPr/>
      <dgm:t>
        <a:bodyPr/>
        <a:lstStyle/>
        <a:p>
          <a:endParaRPr lang="en-US"/>
        </a:p>
      </dgm:t>
    </dgm:pt>
    <dgm:pt modelId="{8678A3B8-BB6F-4D24-9D6A-70B0B7534995}" type="pres">
      <dgm:prSet presAssocID="{B1687A9F-779C-46DF-8252-BCF7C6E4ACBB}" presName="Name0" presStyleCnt="0">
        <dgm:presLayoutVars>
          <dgm:animLvl val="lvl"/>
          <dgm:resizeHandles val="exact"/>
        </dgm:presLayoutVars>
      </dgm:prSet>
      <dgm:spPr/>
    </dgm:pt>
    <dgm:pt modelId="{516FF49A-B282-4A61-8F45-83EA7951D346}" type="pres">
      <dgm:prSet presAssocID="{AFC9A248-5E92-4BB3-A489-9C0DC0C3D844}" presName="composite" presStyleCnt="0"/>
      <dgm:spPr/>
    </dgm:pt>
    <dgm:pt modelId="{EEFBD930-8409-46F4-8D8D-A07176AF895B}" type="pres">
      <dgm:prSet presAssocID="{AFC9A248-5E92-4BB3-A489-9C0DC0C3D844}" presName="L" presStyleLbl="solidFgAcc1" presStyleIdx="0" presStyleCnt="3">
        <dgm:presLayoutVars>
          <dgm:chMax val="0"/>
          <dgm:chPref val="0"/>
        </dgm:presLayoutVars>
      </dgm:prSet>
      <dgm:spPr/>
    </dgm:pt>
    <dgm:pt modelId="{3648ACA7-251B-4315-B390-A82410BC49CC}" type="pres">
      <dgm:prSet presAssocID="{AFC9A248-5E92-4BB3-A489-9C0DC0C3D84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5A53D3D-E767-44F1-87FE-106C382E8165}" type="pres">
      <dgm:prSet presAssocID="{AFC9A248-5E92-4BB3-A489-9C0DC0C3D844}" presName="des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342D786-B107-46E4-B3AC-E6831F26AC9B}" type="pres">
      <dgm:prSet presAssocID="{AFC9A248-5E92-4BB3-A489-9C0DC0C3D844}" presName="EmptyPlaceHolder" presStyleCnt="0"/>
      <dgm:spPr/>
    </dgm:pt>
    <dgm:pt modelId="{AC5D6BF7-62FA-4734-B720-CAF3873B1651}" type="pres">
      <dgm:prSet presAssocID="{A11E980F-5D95-4BBA-A313-C594E018D8EC}" presName="space" presStyleCnt="0"/>
      <dgm:spPr/>
    </dgm:pt>
    <dgm:pt modelId="{5ADF8BCF-8002-481C-ADE3-5FF1A507863C}" type="pres">
      <dgm:prSet presAssocID="{2B3E8753-3160-41C1-9902-3C2027B9401E}" presName="composite" presStyleCnt="0"/>
      <dgm:spPr/>
    </dgm:pt>
    <dgm:pt modelId="{58EC1533-05FF-4234-881B-93A0EF07728F}" type="pres">
      <dgm:prSet presAssocID="{2B3E8753-3160-41C1-9902-3C2027B9401E}" presName="L" presStyleLbl="solidFgAcc1" presStyleIdx="1" presStyleCnt="3">
        <dgm:presLayoutVars>
          <dgm:chMax val="0"/>
          <dgm:chPref val="0"/>
        </dgm:presLayoutVars>
      </dgm:prSet>
      <dgm:spPr/>
    </dgm:pt>
    <dgm:pt modelId="{3E1F371E-58B3-446B-A1BF-8478496A14E8}" type="pres">
      <dgm:prSet presAssocID="{2B3E8753-3160-41C1-9902-3C2027B940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502B331-5B94-4137-88A3-CA9216AFAE5F}" type="pres">
      <dgm:prSet presAssocID="{2B3E8753-3160-41C1-9902-3C2027B9401E}" presName="des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FFE780B-99B0-4F01-BEE0-BF173AD47713}" type="pres">
      <dgm:prSet presAssocID="{2B3E8753-3160-41C1-9902-3C2027B9401E}" presName="EmptyPlaceHolder" presStyleCnt="0"/>
      <dgm:spPr/>
    </dgm:pt>
    <dgm:pt modelId="{9D2DDDB5-6521-44C7-8F09-9DEB4B4518DB}" type="pres">
      <dgm:prSet presAssocID="{E92C3567-2012-4A1D-91BF-A0C344F99B41}" presName="space" presStyleCnt="0"/>
      <dgm:spPr/>
    </dgm:pt>
    <dgm:pt modelId="{EB5A803E-28F2-4D08-B7DC-09D2417B09C7}" type="pres">
      <dgm:prSet presAssocID="{BE1128FD-7280-467F-A9C2-149EB69DA906}" presName="composite" presStyleCnt="0"/>
      <dgm:spPr/>
    </dgm:pt>
    <dgm:pt modelId="{2D0682E8-2552-476A-AA67-F138AD35E86F}" type="pres">
      <dgm:prSet presAssocID="{BE1128FD-7280-467F-A9C2-149EB69DA906}" presName="L" presStyleLbl="solidFgAcc1" presStyleIdx="2" presStyleCnt="3">
        <dgm:presLayoutVars>
          <dgm:chMax val="0"/>
          <dgm:chPref val="0"/>
        </dgm:presLayoutVars>
      </dgm:prSet>
      <dgm:spPr/>
    </dgm:pt>
    <dgm:pt modelId="{ECCCB94C-8541-4DF9-B788-D1792C30F456}" type="pres">
      <dgm:prSet presAssocID="{BE1128FD-7280-467F-A9C2-149EB69DA90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C6833F8-010E-4492-8173-1884C01D85C0}" type="pres">
      <dgm:prSet presAssocID="{BE1128FD-7280-467F-A9C2-149EB69DA906}" presName="des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3322DD3-47C0-421E-9D8F-8BAB4CC0023E}" type="pres">
      <dgm:prSet presAssocID="{BE1128FD-7280-467F-A9C2-149EB69DA906}" presName="EmptyPlaceHolder" presStyleCnt="0"/>
      <dgm:spPr/>
    </dgm:pt>
  </dgm:ptLst>
  <dgm:cxnLst>
    <dgm:cxn modelId="{CB4C1602-6497-41A4-A768-69E0926B8C69}" srcId="{B1687A9F-779C-46DF-8252-BCF7C6E4ACBB}" destId="{BE1128FD-7280-467F-A9C2-149EB69DA906}" srcOrd="2" destOrd="0" parTransId="{AE089F35-90E4-4D35-BD92-B2C802AA60AC}" sibTransId="{DA3F23FD-EE92-4CDE-B075-B27EB56A1752}"/>
    <dgm:cxn modelId="{CD94DC08-FE64-46C9-9896-7F7D9153E524}" type="presOf" srcId="{3064F35E-9F58-4EF5-B8A0-66629EFB8991}" destId="{DC6833F8-010E-4492-8173-1884C01D85C0}" srcOrd="0" destOrd="2" presId="urn:microsoft.com/office/officeart/2016/7/layout/AccentHomeChevronProcess"/>
    <dgm:cxn modelId="{59CA250B-16B3-4EF7-BC4A-AA0DAF6C5CB0}" type="presOf" srcId="{CCDCF7E9-AEB5-4708-92BC-0C71A681D02E}" destId="{55A53D3D-E767-44F1-87FE-106C382E8165}" srcOrd="0" destOrd="0" presId="urn:microsoft.com/office/officeart/2016/7/layout/AccentHomeChevronProcess"/>
    <dgm:cxn modelId="{D782BB13-625B-4C0C-843D-613D6212AECB}" srcId="{AFC9A248-5E92-4BB3-A489-9C0DC0C3D844}" destId="{CCDCF7E9-AEB5-4708-92BC-0C71A681D02E}" srcOrd="0" destOrd="0" parTransId="{CC5700FD-34BF-4BAA-A4F8-E75E4D83151E}" sibTransId="{300997E0-F0CF-4990-AAA8-967A24CD95AD}"/>
    <dgm:cxn modelId="{74101922-AF00-418F-9168-DCC6E21F500D}" type="presOf" srcId="{52242503-5D09-4FA4-AAA5-78F0720A2D4A}" destId="{5502B331-5B94-4137-88A3-CA9216AFAE5F}" srcOrd="0" destOrd="2" presId="urn:microsoft.com/office/officeart/2016/7/layout/AccentHomeChevronProcess"/>
    <dgm:cxn modelId="{E7D74942-7F83-450C-A388-B2D3D57B0B2A}" srcId="{2B3E8753-3160-41C1-9902-3C2027B9401E}" destId="{4C8C32F0-E92A-429B-BD1F-5D49FA9F0DB7}" srcOrd="1" destOrd="0" parTransId="{755928F6-2CA4-4092-9065-5CCFDABD0BDF}" sibTransId="{6927B6F3-9691-469A-8E28-8FC2176C42DF}"/>
    <dgm:cxn modelId="{B8CD7871-6588-44AA-A1D2-FE68AAEE5A06}" srcId="{2B3E8753-3160-41C1-9902-3C2027B9401E}" destId="{0F0F1882-B4A7-4BAF-B709-744E3FDB1974}" srcOrd="0" destOrd="0" parTransId="{69090E69-8B1D-4017-B297-D806D1E07264}" sibTransId="{04B8513C-8DB7-47A6-AD37-419B8EDD7D16}"/>
    <dgm:cxn modelId="{1AFD1252-2838-4BB0-A3AC-C0318007A929}" type="presOf" srcId="{B1687A9F-779C-46DF-8252-BCF7C6E4ACBB}" destId="{8678A3B8-BB6F-4D24-9D6A-70B0B7534995}" srcOrd="0" destOrd="0" presId="urn:microsoft.com/office/officeart/2016/7/layout/AccentHomeChevronProcess"/>
    <dgm:cxn modelId="{6F3F5757-F1E2-4198-B9FF-EC8C3A3B7BFD}" type="presOf" srcId="{54EF9066-A256-4479-B9BD-CDF52AE59768}" destId="{DC6833F8-010E-4492-8173-1884C01D85C0}" srcOrd="0" destOrd="0" presId="urn:microsoft.com/office/officeart/2016/7/layout/AccentHomeChevronProcess"/>
    <dgm:cxn modelId="{D627FF77-5EE3-49A0-9C8E-7EFD6282A47B}" srcId="{2B3E8753-3160-41C1-9902-3C2027B9401E}" destId="{52242503-5D09-4FA4-AAA5-78F0720A2D4A}" srcOrd="2" destOrd="0" parTransId="{5EFC8A6D-8AB3-4D27-8DE2-01FE207CF2BD}" sibTransId="{6A0CD612-B7A3-47BE-AE77-355654A3CDED}"/>
    <dgm:cxn modelId="{23B16C58-A546-485A-94B4-73C7ABA2CBE0}" srcId="{B1687A9F-779C-46DF-8252-BCF7C6E4ACBB}" destId="{AFC9A248-5E92-4BB3-A489-9C0DC0C3D844}" srcOrd="0" destOrd="0" parTransId="{F6B8E63C-9CB5-4695-9780-9D067D559A9E}" sibTransId="{A11E980F-5D95-4BBA-A313-C594E018D8EC}"/>
    <dgm:cxn modelId="{91D29E91-3EA0-46F3-9768-E16CB7118954}" type="presOf" srcId="{0F0F1882-B4A7-4BAF-B709-744E3FDB1974}" destId="{5502B331-5B94-4137-88A3-CA9216AFAE5F}" srcOrd="0" destOrd="0" presId="urn:microsoft.com/office/officeart/2016/7/layout/AccentHomeChevronProcess"/>
    <dgm:cxn modelId="{E6A99A9D-1419-4468-8C4A-F98341C0700E}" type="presOf" srcId="{4C8C32F0-E92A-429B-BD1F-5D49FA9F0DB7}" destId="{5502B331-5B94-4137-88A3-CA9216AFAE5F}" srcOrd="0" destOrd="1" presId="urn:microsoft.com/office/officeart/2016/7/layout/AccentHomeChevronProcess"/>
    <dgm:cxn modelId="{C1F368A4-2CCD-4C3B-BE9A-054999A18E7C}" type="presOf" srcId="{2B3E8753-3160-41C1-9902-3C2027B9401E}" destId="{3E1F371E-58B3-446B-A1BF-8478496A14E8}" srcOrd="0" destOrd="0" presId="urn:microsoft.com/office/officeart/2016/7/layout/AccentHomeChevronProcess"/>
    <dgm:cxn modelId="{D80608B7-04E4-42D8-87CF-E7A3A2E063CA}" type="presOf" srcId="{AFC9A248-5E92-4BB3-A489-9C0DC0C3D844}" destId="{3648ACA7-251B-4315-B390-A82410BC49CC}" srcOrd="0" destOrd="0" presId="urn:microsoft.com/office/officeart/2016/7/layout/AccentHomeChevronProcess"/>
    <dgm:cxn modelId="{A247A5C2-66ED-449B-8D17-F08E7ECF49B6}" srcId="{BE1128FD-7280-467F-A9C2-149EB69DA906}" destId="{9A72D9E3-99EA-4814-B8A4-1C6A47B87CD9}" srcOrd="1" destOrd="0" parTransId="{048A214D-3D39-41AF-A0EA-0BAB4A49D6BC}" sibTransId="{FAC35EB0-7B73-4699-85E1-8650A47F8EAC}"/>
    <dgm:cxn modelId="{A7F86FCC-B530-4AB3-BAF9-DCF7B2C529FC}" type="presOf" srcId="{BE1128FD-7280-467F-A9C2-149EB69DA906}" destId="{ECCCB94C-8541-4DF9-B788-D1792C30F456}" srcOrd="0" destOrd="0" presId="urn:microsoft.com/office/officeart/2016/7/layout/AccentHomeChevronProcess"/>
    <dgm:cxn modelId="{EEEF14D1-2C0E-49EB-B42D-00ED7D46E583}" srcId="{BE1128FD-7280-467F-A9C2-149EB69DA906}" destId="{54EF9066-A256-4479-B9BD-CDF52AE59768}" srcOrd="0" destOrd="0" parTransId="{1D46B8A4-6888-4DE5-9736-F4DA8FA411D7}" sibTransId="{D9F93753-5E3C-4DB6-873B-92E021737DEC}"/>
    <dgm:cxn modelId="{4D9B78D3-B281-4688-A533-F55A3343439D}" srcId="{BE1128FD-7280-467F-A9C2-149EB69DA906}" destId="{3064F35E-9F58-4EF5-B8A0-66629EFB8991}" srcOrd="2" destOrd="0" parTransId="{C047C42B-F9D5-4B11-A2AC-79865CFA4A98}" sibTransId="{10330FB2-5CA9-43A0-B244-A6ABAE54E12E}"/>
    <dgm:cxn modelId="{3D0DE4E3-A5A5-4C9E-A28F-351647D8BAEB}" type="presOf" srcId="{9A72D9E3-99EA-4814-B8A4-1C6A47B87CD9}" destId="{DC6833F8-010E-4492-8173-1884C01D85C0}" srcOrd="0" destOrd="1" presId="urn:microsoft.com/office/officeart/2016/7/layout/AccentHomeChevronProcess"/>
    <dgm:cxn modelId="{185F47FB-DB91-4B85-B7DB-6FFC7828593B}" srcId="{B1687A9F-779C-46DF-8252-BCF7C6E4ACBB}" destId="{2B3E8753-3160-41C1-9902-3C2027B9401E}" srcOrd="1" destOrd="0" parTransId="{DFFA1448-037C-4174-852E-4CC1CAD87DFA}" sibTransId="{E92C3567-2012-4A1D-91BF-A0C344F99B41}"/>
    <dgm:cxn modelId="{501C0405-4930-40D1-B288-BD6B74F5A98A}" type="presParOf" srcId="{8678A3B8-BB6F-4D24-9D6A-70B0B7534995}" destId="{516FF49A-B282-4A61-8F45-83EA7951D346}" srcOrd="0" destOrd="0" presId="urn:microsoft.com/office/officeart/2016/7/layout/AccentHomeChevronProcess"/>
    <dgm:cxn modelId="{395A44EF-5E2A-490C-923C-088A3B4D72FE}" type="presParOf" srcId="{516FF49A-B282-4A61-8F45-83EA7951D346}" destId="{EEFBD930-8409-46F4-8D8D-A07176AF895B}" srcOrd="0" destOrd="0" presId="urn:microsoft.com/office/officeart/2016/7/layout/AccentHomeChevronProcess"/>
    <dgm:cxn modelId="{9EEA0763-FDDE-4280-A367-954869E8F22F}" type="presParOf" srcId="{516FF49A-B282-4A61-8F45-83EA7951D346}" destId="{3648ACA7-251B-4315-B390-A82410BC49CC}" srcOrd="1" destOrd="0" presId="urn:microsoft.com/office/officeart/2016/7/layout/AccentHomeChevronProcess"/>
    <dgm:cxn modelId="{494082DF-3344-4AD0-ABDC-31195E1B1678}" type="presParOf" srcId="{516FF49A-B282-4A61-8F45-83EA7951D346}" destId="{55A53D3D-E767-44F1-87FE-106C382E8165}" srcOrd="2" destOrd="0" presId="urn:microsoft.com/office/officeart/2016/7/layout/AccentHomeChevronProcess"/>
    <dgm:cxn modelId="{F9CF2F81-ED08-4CD5-A2F3-346039A63E43}" type="presParOf" srcId="{516FF49A-B282-4A61-8F45-83EA7951D346}" destId="{8342D786-B107-46E4-B3AC-E6831F26AC9B}" srcOrd="3" destOrd="0" presId="urn:microsoft.com/office/officeart/2016/7/layout/AccentHomeChevronProcess"/>
    <dgm:cxn modelId="{6A8D0F94-6DE9-4524-A444-2281521646A4}" type="presParOf" srcId="{8678A3B8-BB6F-4D24-9D6A-70B0B7534995}" destId="{AC5D6BF7-62FA-4734-B720-CAF3873B1651}" srcOrd="1" destOrd="0" presId="urn:microsoft.com/office/officeart/2016/7/layout/AccentHomeChevronProcess"/>
    <dgm:cxn modelId="{ACE259B9-2D13-4D96-926E-651E6EB34EF9}" type="presParOf" srcId="{8678A3B8-BB6F-4D24-9D6A-70B0B7534995}" destId="{5ADF8BCF-8002-481C-ADE3-5FF1A507863C}" srcOrd="2" destOrd="0" presId="urn:microsoft.com/office/officeart/2016/7/layout/AccentHomeChevronProcess"/>
    <dgm:cxn modelId="{F245D770-55B8-45F3-A552-F9A85CB2A5CF}" type="presParOf" srcId="{5ADF8BCF-8002-481C-ADE3-5FF1A507863C}" destId="{58EC1533-05FF-4234-881B-93A0EF07728F}" srcOrd="0" destOrd="0" presId="urn:microsoft.com/office/officeart/2016/7/layout/AccentHomeChevronProcess"/>
    <dgm:cxn modelId="{D0E059F5-305F-4BB8-A515-05A271C24DDF}" type="presParOf" srcId="{5ADF8BCF-8002-481C-ADE3-5FF1A507863C}" destId="{3E1F371E-58B3-446B-A1BF-8478496A14E8}" srcOrd="1" destOrd="0" presId="urn:microsoft.com/office/officeart/2016/7/layout/AccentHomeChevronProcess"/>
    <dgm:cxn modelId="{8FDAC0CB-F938-4113-999C-846E0E3F1685}" type="presParOf" srcId="{5ADF8BCF-8002-481C-ADE3-5FF1A507863C}" destId="{5502B331-5B94-4137-88A3-CA9216AFAE5F}" srcOrd="2" destOrd="0" presId="urn:microsoft.com/office/officeart/2016/7/layout/AccentHomeChevronProcess"/>
    <dgm:cxn modelId="{AEE33FBE-007A-44F2-BFC7-5023C18E0C78}" type="presParOf" srcId="{5ADF8BCF-8002-481C-ADE3-5FF1A507863C}" destId="{7FFE780B-99B0-4F01-BEE0-BF173AD47713}" srcOrd="3" destOrd="0" presId="urn:microsoft.com/office/officeart/2016/7/layout/AccentHomeChevronProcess"/>
    <dgm:cxn modelId="{7A7D0530-E9DA-43F2-A3A2-E5BD8F7180AC}" type="presParOf" srcId="{8678A3B8-BB6F-4D24-9D6A-70B0B7534995}" destId="{9D2DDDB5-6521-44C7-8F09-9DEB4B4518DB}" srcOrd="3" destOrd="0" presId="urn:microsoft.com/office/officeart/2016/7/layout/AccentHomeChevronProcess"/>
    <dgm:cxn modelId="{E88E1B52-1FCA-4232-871F-5E1D3F001845}" type="presParOf" srcId="{8678A3B8-BB6F-4D24-9D6A-70B0B7534995}" destId="{EB5A803E-28F2-4D08-B7DC-09D2417B09C7}" srcOrd="4" destOrd="0" presId="urn:microsoft.com/office/officeart/2016/7/layout/AccentHomeChevronProcess"/>
    <dgm:cxn modelId="{EC22DAEE-23DB-4A4A-AD4E-49BC0468960E}" type="presParOf" srcId="{EB5A803E-28F2-4D08-B7DC-09D2417B09C7}" destId="{2D0682E8-2552-476A-AA67-F138AD35E86F}" srcOrd="0" destOrd="0" presId="urn:microsoft.com/office/officeart/2016/7/layout/AccentHomeChevronProcess"/>
    <dgm:cxn modelId="{406E54FB-16DB-4ACE-AAD2-6247BBDAFB36}" type="presParOf" srcId="{EB5A803E-28F2-4D08-B7DC-09D2417B09C7}" destId="{ECCCB94C-8541-4DF9-B788-D1792C30F456}" srcOrd="1" destOrd="0" presId="urn:microsoft.com/office/officeart/2016/7/layout/AccentHomeChevronProcess"/>
    <dgm:cxn modelId="{76BF8621-8830-44BB-B8E2-F213456620EB}" type="presParOf" srcId="{EB5A803E-28F2-4D08-B7DC-09D2417B09C7}" destId="{DC6833F8-010E-4492-8173-1884C01D85C0}" srcOrd="2" destOrd="0" presId="urn:microsoft.com/office/officeart/2016/7/layout/AccentHomeChevronProcess"/>
    <dgm:cxn modelId="{55923CCA-70A7-4E80-8D12-BC3C38DABEB1}" type="presParOf" srcId="{EB5A803E-28F2-4D08-B7DC-09D2417B09C7}" destId="{03322DD3-47C0-421E-9D8F-8BAB4CC0023E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1D1AA4-6679-4644-B41D-029F29AD414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D959D5-99BC-47A2-A09C-287CB30427DA}">
      <dgm:prSet phldrT="[Tex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b="1" dirty="0"/>
            <a:t>Group Records as a Match</a:t>
          </a:r>
        </a:p>
      </dgm:t>
    </dgm:pt>
    <dgm:pt modelId="{7838D87D-7C71-429B-A9A5-FD50369DF920}" type="sibTrans" cxnId="{BD8344DC-90FF-4605-9F29-E13AFF0614A1}">
      <dgm:prSet/>
      <dgm:spPr/>
      <dgm:t>
        <a:bodyPr/>
        <a:lstStyle/>
        <a:p>
          <a:endParaRPr lang="en-US"/>
        </a:p>
      </dgm:t>
    </dgm:pt>
    <dgm:pt modelId="{A3043929-77EB-4DD4-9522-6C37A655BEB6}" type="parTrans" cxnId="{BD8344DC-90FF-4605-9F29-E13AFF0614A1}">
      <dgm:prSet/>
      <dgm:spPr/>
      <dgm:t>
        <a:bodyPr/>
        <a:lstStyle/>
        <a:p>
          <a:endParaRPr lang="en-US"/>
        </a:p>
      </dgm:t>
    </dgm:pt>
    <dgm:pt modelId="{4E8BF52D-1709-480A-A242-BAEEEDC0BB1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/>
            <a:t>Check Similar Time Period</a:t>
          </a:r>
        </a:p>
      </dgm:t>
    </dgm:pt>
    <dgm:pt modelId="{34C69317-7A9B-4E30-87CB-58CF649AC2FC}" type="sibTrans" cxnId="{0785E681-9B7C-4C02-99EA-DA925C2D4B06}">
      <dgm:prSet/>
      <dgm:spPr/>
      <dgm:t>
        <a:bodyPr/>
        <a:lstStyle/>
        <a:p>
          <a:endParaRPr lang="en-US"/>
        </a:p>
      </dgm:t>
    </dgm:pt>
    <dgm:pt modelId="{3ED7D699-1794-410E-9843-2BF81AEC053F}" type="parTrans" cxnId="{0785E681-9B7C-4C02-99EA-DA925C2D4B06}">
      <dgm:prSet/>
      <dgm:spPr/>
      <dgm:t>
        <a:bodyPr/>
        <a:lstStyle/>
        <a:p>
          <a:endParaRPr lang="en-US"/>
        </a:p>
      </dgm:t>
    </dgm:pt>
    <dgm:pt modelId="{7B92F01F-E3A4-41C0-94B8-422D37D13E77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/>
            <a:t>Check Matching Names</a:t>
          </a:r>
        </a:p>
      </dgm:t>
    </dgm:pt>
    <dgm:pt modelId="{B21F8CD2-4138-49D5-8C45-388D7B5217E8}" type="sibTrans" cxnId="{58A778F6-29E1-4367-B9F9-C2C4B527B489}">
      <dgm:prSet/>
      <dgm:spPr/>
      <dgm:t>
        <a:bodyPr/>
        <a:lstStyle/>
        <a:p>
          <a:endParaRPr lang="en-US"/>
        </a:p>
      </dgm:t>
    </dgm:pt>
    <dgm:pt modelId="{8535115A-C2EC-49EC-99FE-2B409FEE8963}" type="parTrans" cxnId="{58A778F6-29E1-4367-B9F9-C2C4B527B489}">
      <dgm:prSet/>
      <dgm:spPr/>
      <dgm:t>
        <a:bodyPr/>
        <a:lstStyle/>
        <a:p>
          <a:endParaRPr lang="en-US"/>
        </a:p>
      </dgm:t>
    </dgm:pt>
    <dgm:pt modelId="{BBAA66F4-1DEB-4065-9037-246C79628EFA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/>
            <a:t>Check Matching Location</a:t>
          </a:r>
        </a:p>
      </dgm:t>
    </dgm:pt>
    <dgm:pt modelId="{402EA08D-A806-4C2C-B90B-B935AF68B98D}" type="parTrans" cxnId="{8234604D-1FEB-49AA-8B24-F74EB7CA0C8C}">
      <dgm:prSet/>
      <dgm:spPr/>
      <dgm:t>
        <a:bodyPr/>
        <a:lstStyle/>
        <a:p>
          <a:endParaRPr lang="en-US"/>
        </a:p>
      </dgm:t>
    </dgm:pt>
    <dgm:pt modelId="{2DAD0E87-D872-4339-B447-4ACC03E65157}" type="sibTrans" cxnId="{8234604D-1FEB-49AA-8B24-F74EB7CA0C8C}">
      <dgm:prSet/>
      <dgm:spPr/>
      <dgm:t>
        <a:bodyPr/>
        <a:lstStyle/>
        <a:p>
          <a:endParaRPr lang="en-US"/>
        </a:p>
      </dgm:t>
    </dgm:pt>
    <dgm:pt modelId="{34C9739E-348B-4107-AC3E-DF583209375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/>
            <a:t>Check Similar Relationships</a:t>
          </a:r>
        </a:p>
      </dgm:t>
    </dgm:pt>
    <dgm:pt modelId="{FF3B9F8F-911D-4C2B-8834-669645FBD3F4}" type="parTrans" cxnId="{EE9D4175-9228-4728-8CF1-1657386CD729}">
      <dgm:prSet/>
      <dgm:spPr/>
      <dgm:t>
        <a:bodyPr/>
        <a:lstStyle/>
        <a:p>
          <a:endParaRPr lang="en-US"/>
        </a:p>
      </dgm:t>
    </dgm:pt>
    <dgm:pt modelId="{DDA03FD2-C03B-428A-9760-B6D8472A22C3}" type="sibTrans" cxnId="{EE9D4175-9228-4728-8CF1-1657386CD729}">
      <dgm:prSet/>
      <dgm:spPr/>
      <dgm:t>
        <a:bodyPr/>
        <a:lstStyle/>
        <a:p>
          <a:endParaRPr lang="en-US"/>
        </a:p>
      </dgm:t>
    </dgm:pt>
    <dgm:pt modelId="{C2358C5E-1A86-447E-9321-31E6260913E3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/>
            <a:t>Check Valid Roles</a:t>
          </a:r>
        </a:p>
      </dgm:t>
    </dgm:pt>
    <dgm:pt modelId="{97D4147B-D0CD-4EDF-9836-D7CD34CA0A43}" type="parTrans" cxnId="{9EA9F250-72DD-43B0-A876-A60FC05B1C42}">
      <dgm:prSet/>
      <dgm:spPr/>
      <dgm:t>
        <a:bodyPr/>
        <a:lstStyle/>
        <a:p>
          <a:endParaRPr lang="en-US"/>
        </a:p>
      </dgm:t>
    </dgm:pt>
    <dgm:pt modelId="{C04BF471-51C3-4DF9-BE0D-B70174478297}" type="sibTrans" cxnId="{9EA9F250-72DD-43B0-A876-A60FC05B1C42}">
      <dgm:prSet/>
      <dgm:spPr/>
      <dgm:t>
        <a:bodyPr/>
        <a:lstStyle/>
        <a:p>
          <a:endParaRPr lang="en-US"/>
        </a:p>
      </dgm:t>
    </dgm:pt>
    <dgm:pt modelId="{DD4C033E-3D85-422E-8A9D-2514AC743708}" type="pres">
      <dgm:prSet presAssocID="{601D1AA4-6679-4644-B41D-029F29AD414D}" presName="Name0" presStyleCnt="0">
        <dgm:presLayoutVars>
          <dgm:dir/>
          <dgm:animLvl val="lvl"/>
          <dgm:resizeHandles val="exact"/>
        </dgm:presLayoutVars>
      </dgm:prSet>
      <dgm:spPr/>
    </dgm:pt>
    <dgm:pt modelId="{C09D1EA0-145F-4D15-A26E-59B638515C44}" type="pres">
      <dgm:prSet presAssocID="{3CD959D5-99BC-47A2-A09C-287CB30427DA}" presName="boxAndChildren" presStyleCnt="0"/>
      <dgm:spPr/>
    </dgm:pt>
    <dgm:pt modelId="{B5ECE815-E45B-4F30-96C2-687F77993025}" type="pres">
      <dgm:prSet presAssocID="{3CD959D5-99BC-47A2-A09C-287CB30427DA}" presName="parentTextBox" presStyleLbl="node1" presStyleIdx="0" presStyleCnt="6" custLinFactNeighborX="132"/>
      <dgm:spPr/>
    </dgm:pt>
    <dgm:pt modelId="{F4CEF05F-F065-4F7E-AD61-031531D680A9}" type="pres">
      <dgm:prSet presAssocID="{C04BF471-51C3-4DF9-BE0D-B70174478297}" presName="sp" presStyleCnt="0"/>
      <dgm:spPr/>
    </dgm:pt>
    <dgm:pt modelId="{BF895311-8557-4626-97A9-D96E8CFC2799}" type="pres">
      <dgm:prSet presAssocID="{C2358C5E-1A86-447E-9321-31E6260913E3}" presName="arrowAndChildren" presStyleCnt="0"/>
      <dgm:spPr/>
    </dgm:pt>
    <dgm:pt modelId="{D307BA5C-9A78-4FC0-8DF9-AA47D4EF27FE}" type="pres">
      <dgm:prSet presAssocID="{C2358C5E-1A86-447E-9321-31E6260913E3}" presName="parentTextArrow" presStyleLbl="node1" presStyleIdx="1" presStyleCnt="6"/>
      <dgm:spPr/>
    </dgm:pt>
    <dgm:pt modelId="{FD3FC469-9F61-40FF-9409-460D75FB72A2}" type="pres">
      <dgm:prSet presAssocID="{DDA03FD2-C03B-428A-9760-B6D8472A22C3}" presName="sp" presStyleCnt="0"/>
      <dgm:spPr/>
    </dgm:pt>
    <dgm:pt modelId="{0E0EA535-A08B-47B9-8082-AF0D211B153A}" type="pres">
      <dgm:prSet presAssocID="{34C9739E-348B-4107-AC3E-DF5832093750}" presName="arrowAndChildren" presStyleCnt="0"/>
      <dgm:spPr/>
    </dgm:pt>
    <dgm:pt modelId="{05555AB8-B431-4288-A283-A55DC6A2769E}" type="pres">
      <dgm:prSet presAssocID="{34C9739E-348B-4107-AC3E-DF5832093750}" presName="parentTextArrow" presStyleLbl="node1" presStyleIdx="2" presStyleCnt="6"/>
      <dgm:spPr/>
    </dgm:pt>
    <dgm:pt modelId="{C98677C0-3760-48D7-B759-8D5BA2E57145}" type="pres">
      <dgm:prSet presAssocID="{34C69317-7A9B-4E30-87CB-58CF649AC2FC}" presName="sp" presStyleCnt="0"/>
      <dgm:spPr/>
    </dgm:pt>
    <dgm:pt modelId="{D652AE2E-45F9-4216-9476-F49CC1987731}" type="pres">
      <dgm:prSet presAssocID="{4E8BF52D-1709-480A-A242-BAEEEDC0BB16}" presName="arrowAndChildren" presStyleCnt="0"/>
      <dgm:spPr/>
    </dgm:pt>
    <dgm:pt modelId="{22C0FC0A-8EB9-4A6B-A87E-E38E592083C9}" type="pres">
      <dgm:prSet presAssocID="{4E8BF52D-1709-480A-A242-BAEEEDC0BB16}" presName="parentTextArrow" presStyleLbl="node1" presStyleIdx="3" presStyleCnt="6"/>
      <dgm:spPr/>
    </dgm:pt>
    <dgm:pt modelId="{68B7E58C-16A2-4DB5-BFF4-44625C51FC1B}" type="pres">
      <dgm:prSet presAssocID="{2DAD0E87-D872-4339-B447-4ACC03E65157}" presName="sp" presStyleCnt="0"/>
      <dgm:spPr/>
    </dgm:pt>
    <dgm:pt modelId="{CDDE85F2-D587-4DF2-9337-B69E687FB1AE}" type="pres">
      <dgm:prSet presAssocID="{BBAA66F4-1DEB-4065-9037-246C79628EFA}" presName="arrowAndChildren" presStyleCnt="0"/>
      <dgm:spPr/>
    </dgm:pt>
    <dgm:pt modelId="{31DD7625-A872-40DF-BE82-796CBC32BDF2}" type="pres">
      <dgm:prSet presAssocID="{BBAA66F4-1DEB-4065-9037-246C79628EFA}" presName="parentTextArrow" presStyleLbl="node1" presStyleIdx="4" presStyleCnt="6"/>
      <dgm:spPr/>
    </dgm:pt>
    <dgm:pt modelId="{DA0622FF-3387-4820-99F8-177D6EFBC480}" type="pres">
      <dgm:prSet presAssocID="{B21F8CD2-4138-49D5-8C45-388D7B5217E8}" presName="sp" presStyleCnt="0"/>
      <dgm:spPr/>
    </dgm:pt>
    <dgm:pt modelId="{56598070-E287-44B0-BF70-458CF6786048}" type="pres">
      <dgm:prSet presAssocID="{7B92F01F-E3A4-41C0-94B8-422D37D13E77}" presName="arrowAndChildren" presStyleCnt="0"/>
      <dgm:spPr/>
    </dgm:pt>
    <dgm:pt modelId="{8CD97E8D-454B-4220-B35B-7A45F3B40FD1}" type="pres">
      <dgm:prSet presAssocID="{7B92F01F-E3A4-41C0-94B8-422D37D13E77}" presName="parentTextArrow" presStyleLbl="node1" presStyleIdx="5" presStyleCnt="6" custScaleY="100001"/>
      <dgm:spPr/>
    </dgm:pt>
  </dgm:ptLst>
  <dgm:cxnLst>
    <dgm:cxn modelId="{A4EB0821-3490-4D03-B78D-09AA47430ADA}" type="presOf" srcId="{4E8BF52D-1709-480A-A242-BAEEEDC0BB16}" destId="{22C0FC0A-8EB9-4A6B-A87E-E38E592083C9}" srcOrd="0" destOrd="0" presId="urn:microsoft.com/office/officeart/2005/8/layout/process4"/>
    <dgm:cxn modelId="{AB9FE62E-DC19-4165-BC0E-D8AF1255F3DC}" type="presOf" srcId="{601D1AA4-6679-4644-B41D-029F29AD414D}" destId="{DD4C033E-3D85-422E-8A9D-2514AC743708}" srcOrd="0" destOrd="0" presId="urn:microsoft.com/office/officeart/2005/8/layout/process4"/>
    <dgm:cxn modelId="{9FAD664C-7EDC-47D6-94C0-D373C3404DF4}" type="presOf" srcId="{BBAA66F4-1DEB-4065-9037-246C79628EFA}" destId="{31DD7625-A872-40DF-BE82-796CBC32BDF2}" srcOrd="0" destOrd="0" presId="urn:microsoft.com/office/officeart/2005/8/layout/process4"/>
    <dgm:cxn modelId="{8234604D-1FEB-49AA-8B24-F74EB7CA0C8C}" srcId="{601D1AA4-6679-4644-B41D-029F29AD414D}" destId="{BBAA66F4-1DEB-4065-9037-246C79628EFA}" srcOrd="1" destOrd="0" parTransId="{402EA08D-A806-4C2C-B90B-B935AF68B98D}" sibTransId="{2DAD0E87-D872-4339-B447-4ACC03E65157}"/>
    <dgm:cxn modelId="{9EA9F250-72DD-43B0-A876-A60FC05B1C42}" srcId="{601D1AA4-6679-4644-B41D-029F29AD414D}" destId="{C2358C5E-1A86-447E-9321-31E6260913E3}" srcOrd="4" destOrd="0" parTransId="{97D4147B-D0CD-4EDF-9836-D7CD34CA0A43}" sibTransId="{C04BF471-51C3-4DF9-BE0D-B70174478297}"/>
    <dgm:cxn modelId="{EE9D4175-9228-4728-8CF1-1657386CD729}" srcId="{601D1AA4-6679-4644-B41D-029F29AD414D}" destId="{34C9739E-348B-4107-AC3E-DF5832093750}" srcOrd="3" destOrd="0" parTransId="{FF3B9F8F-911D-4C2B-8834-669645FBD3F4}" sibTransId="{DDA03FD2-C03B-428A-9760-B6D8472A22C3}"/>
    <dgm:cxn modelId="{B5369479-E686-41BA-832A-D8BAB153F0CF}" type="presOf" srcId="{34C9739E-348B-4107-AC3E-DF5832093750}" destId="{05555AB8-B431-4288-A283-A55DC6A2769E}" srcOrd="0" destOrd="0" presId="urn:microsoft.com/office/officeart/2005/8/layout/process4"/>
    <dgm:cxn modelId="{B742A77A-5DF1-4D3D-B09E-1C9B56CE2FDF}" type="presOf" srcId="{3CD959D5-99BC-47A2-A09C-287CB30427DA}" destId="{B5ECE815-E45B-4F30-96C2-687F77993025}" srcOrd="0" destOrd="0" presId="urn:microsoft.com/office/officeart/2005/8/layout/process4"/>
    <dgm:cxn modelId="{0785E681-9B7C-4C02-99EA-DA925C2D4B06}" srcId="{601D1AA4-6679-4644-B41D-029F29AD414D}" destId="{4E8BF52D-1709-480A-A242-BAEEEDC0BB16}" srcOrd="2" destOrd="0" parTransId="{3ED7D699-1794-410E-9843-2BF81AEC053F}" sibTransId="{34C69317-7A9B-4E30-87CB-58CF649AC2FC}"/>
    <dgm:cxn modelId="{BD8344DC-90FF-4605-9F29-E13AFF0614A1}" srcId="{601D1AA4-6679-4644-B41D-029F29AD414D}" destId="{3CD959D5-99BC-47A2-A09C-287CB30427DA}" srcOrd="5" destOrd="0" parTransId="{A3043929-77EB-4DD4-9522-6C37A655BEB6}" sibTransId="{7838D87D-7C71-429B-A9A5-FD50369DF920}"/>
    <dgm:cxn modelId="{C5FB29E3-3F31-4A8E-9C04-BD086226B392}" type="presOf" srcId="{7B92F01F-E3A4-41C0-94B8-422D37D13E77}" destId="{8CD97E8D-454B-4220-B35B-7A45F3B40FD1}" srcOrd="0" destOrd="0" presId="urn:microsoft.com/office/officeart/2005/8/layout/process4"/>
    <dgm:cxn modelId="{58A778F6-29E1-4367-B9F9-C2C4B527B489}" srcId="{601D1AA4-6679-4644-B41D-029F29AD414D}" destId="{7B92F01F-E3A4-41C0-94B8-422D37D13E77}" srcOrd="0" destOrd="0" parTransId="{8535115A-C2EC-49EC-99FE-2B409FEE8963}" sibTransId="{B21F8CD2-4138-49D5-8C45-388D7B5217E8}"/>
    <dgm:cxn modelId="{298F65F8-5DBD-49B3-9D26-7DD3C5AE36CE}" type="presOf" srcId="{C2358C5E-1A86-447E-9321-31E6260913E3}" destId="{D307BA5C-9A78-4FC0-8DF9-AA47D4EF27FE}" srcOrd="0" destOrd="0" presId="urn:microsoft.com/office/officeart/2005/8/layout/process4"/>
    <dgm:cxn modelId="{32977FAC-8625-4951-B722-5B31839A7B9A}" type="presParOf" srcId="{DD4C033E-3D85-422E-8A9D-2514AC743708}" destId="{C09D1EA0-145F-4D15-A26E-59B638515C44}" srcOrd="0" destOrd="0" presId="urn:microsoft.com/office/officeart/2005/8/layout/process4"/>
    <dgm:cxn modelId="{2419356C-0156-45D4-83B8-85C339FFF29B}" type="presParOf" srcId="{C09D1EA0-145F-4D15-A26E-59B638515C44}" destId="{B5ECE815-E45B-4F30-96C2-687F77993025}" srcOrd="0" destOrd="0" presId="urn:microsoft.com/office/officeart/2005/8/layout/process4"/>
    <dgm:cxn modelId="{AE876512-EF9B-46B6-AD65-D6E78E4664AB}" type="presParOf" srcId="{DD4C033E-3D85-422E-8A9D-2514AC743708}" destId="{F4CEF05F-F065-4F7E-AD61-031531D680A9}" srcOrd="1" destOrd="0" presId="urn:microsoft.com/office/officeart/2005/8/layout/process4"/>
    <dgm:cxn modelId="{2F809D98-53A0-4EF9-9B98-0383DDD3A39E}" type="presParOf" srcId="{DD4C033E-3D85-422E-8A9D-2514AC743708}" destId="{BF895311-8557-4626-97A9-D96E8CFC2799}" srcOrd="2" destOrd="0" presId="urn:microsoft.com/office/officeart/2005/8/layout/process4"/>
    <dgm:cxn modelId="{835D10EB-8805-4481-A820-06761A091D29}" type="presParOf" srcId="{BF895311-8557-4626-97A9-D96E8CFC2799}" destId="{D307BA5C-9A78-4FC0-8DF9-AA47D4EF27FE}" srcOrd="0" destOrd="0" presId="urn:microsoft.com/office/officeart/2005/8/layout/process4"/>
    <dgm:cxn modelId="{DB60C337-09D2-40A3-991F-ADC99F8E266C}" type="presParOf" srcId="{DD4C033E-3D85-422E-8A9D-2514AC743708}" destId="{FD3FC469-9F61-40FF-9409-460D75FB72A2}" srcOrd="3" destOrd="0" presId="urn:microsoft.com/office/officeart/2005/8/layout/process4"/>
    <dgm:cxn modelId="{443FA054-0A1B-4505-9AB8-2AA29367FD56}" type="presParOf" srcId="{DD4C033E-3D85-422E-8A9D-2514AC743708}" destId="{0E0EA535-A08B-47B9-8082-AF0D211B153A}" srcOrd="4" destOrd="0" presId="urn:microsoft.com/office/officeart/2005/8/layout/process4"/>
    <dgm:cxn modelId="{0994CC7E-F744-4189-B9F5-924E025D88C2}" type="presParOf" srcId="{0E0EA535-A08B-47B9-8082-AF0D211B153A}" destId="{05555AB8-B431-4288-A283-A55DC6A2769E}" srcOrd="0" destOrd="0" presId="urn:microsoft.com/office/officeart/2005/8/layout/process4"/>
    <dgm:cxn modelId="{4C080BDC-931F-4327-908F-F424EA8945B5}" type="presParOf" srcId="{DD4C033E-3D85-422E-8A9D-2514AC743708}" destId="{C98677C0-3760-48D7-B759-8D5BA2E57145}" srcOrd="5" destOrd="0" presId="urn:microsoft.com/office/officeart/2005/8/layout/process4"/>
    <dgm:cxn modelId="{58378D5E-D7A4-4470-80C6-E7F8481FD53B}" type="presParOf" srcId="{DD4C033E-3D85-422E-8A9D-2514AC743708}" destId="{D652AE2E-45F9-4216-9476-F49CC1987731}" srcOrd="6" destOrd="0" presId="urn:microsoft.com/office/officeart/2005/8/layout/process4"/>
    <dgm:cxn modelId="{45C40E2B-BDCE-40EB-B329-BBDB4D0B4C14}" type="presParOf" srcId="{D652AE2E-45F9-4216-9476-F49CC1987731}" destId="{22C0FC0A-8EB9-4A6B-A87E-E38E592083C9}" srcOrd="0" destOrd="0" presId="urn:microsoft.com/office/officeart/2005/8/layout/process4"/>
    <dgm:cxn modelId="{6AE845DB-4342-4E3E-BDC1-1455342DE106}" type="presParOf" srcId="{DD4C033E-3D85-422E-8A9D-2514AC743708}" destId="{68B7E58C-16A2-4DB5-BFF4-44625C51FC1B}" srcOrd="7" destOrd="0" presId="urn:microsoft.com/office/officeart/2005/8/layout/process4"/>
    <dgm:cxn modelId="{36BA2B1A-C931-4691-B088-A2DD40274E79}" type="presParOf" srcId="{DD4C033E-3D85-422E-8A9D-2514AC743708}" destId="{CDDE85F2-D587-4DF2-9337-B69E687FB1AE}" srcOrd="8" destOrd="0" presId="urn:microsoft.com/office/officeart/2005/8/layout/process4"/>
    <dgm:cxn modelId="{357B495C-C9FC-4AE5-8C5E-10BB42530FA4}" type="presParOf" srcId="{CDDE85F2-D587-4DF2-9337-B69E687FB1AE}" destId="{31DD7625-A872-40DF-BE82-796CBC32BDF2}" srcOrd="0" destOrd="0" presId="urn:microsoft.com/office/officeart/2005/8/layout/process4"/>
    <dgm:cxn modelId="{FE909E01-4D73-4410-A426-237F76523DAD}" type="presParOf" srcId="{DD4C033E-3D85-422E-8A9D-2514AC743708}" destId="{DA0622FF-3387-4820-99F8-177D6EFBC480}" srcOrd="9" destOrd="0" presId="urn:microsoft.com/office/officeart/2005/8/layout/process4"/>
    <dgm:cxn modelId="{3D7F4DD2-BB3F-4C0D-A3F2-4B36C94860D2}" type="presParOf" srcId="{DD4C033E-3D85-422E-8A9D-2514AC743708}" destId="{56598070-E287-44B0-BF70-458CF6786048}" srcOrd="10" destOrd="0" presId="urn:microsoft.com/office/officeart/2005/8/layout/process4"/>
    <dgm:cxn modelId="{36C422AF-808C-41C9-AB0E-CE91B4B91FA0}" type="presParOf" srcId="{56598070-E287-44B0-BF70-458CF6786048}" destId="{8CD97E8D-454B-4220-B35B-7A45F3B40FD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76202-B00E-4E59-BE0D-0B461574832D}">
      <dsp:nvSpPr>
        <dsp:cNvPr id="0" name=""/>
        <dsp:cNvSpPr/>
      </dsp:nvSpPr>
      <dsp:spPr>
        <a:xfrm>
          <a:off x="1311663" y="1108253"/>
          <a:ext cx="91440" cy="455830"/>
        </a:xfrm>
        <a:custGeom>
          <a:avLst/>
          <a:gdLst/>
          <a:ahLst/>
          <a:cxnLst/>
          <a:rect l="0" t="0" r="0" b="0"/>
          <a:pathLst>
            <a:path>
              <a:moveTo>
                <a:pt x="47203" y="0"/>
              </a:moveTo>
              <a:lnTo>
                <a:pt x="47203" y="227915"/>
              </a:lnTo>
              <a:lnTo>
                <a:pt x="45720" y="227915"/>
              </a:lnTo>
              <a:lnTo>
                <a:pt x="45720" y="4558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81E10-FFFF-4BD1-837C-E19D97DE97C9}">
      <dsp:nvSpPr>
        <dsp:cNvPr id="0" name=""/>
        <dsp:cNvSpPr/>
      </dsp:nvSpPr>
      <dsp:spPr>
        <a:xfrm>
          <a:off x="2967" y="38387"/>
          <a:ext cx="2711799" cy="1069866"/>
        </a:xfrm>
        <a:prstGeom prst="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Marriage Record of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Adolphe </a:t>
          </a:r>
          <a:r>
            <a:rPr lang="en-US" sz="2400" kern="1200" dirty="0" err="1"/>
            <a:t>Desroches</a:t>
          </a:r>
          <a:endParaRPr lang="en-US" sz="2400" kern="1200" dirty="0"/>
        </a:p>
      </dsp:txBody>
      <dsp:txXfrm>
        <a:off x="2967" y="38387"/>
        <a:ext cx="2711799" cy="1069866"/>
      </dsp:txXfrm>
    </dsp:sp>
    <dsp:sp modelId="{5472AB02-0FCF-4CDC-825B-E804DBD5C7DE}">
      <dsp:nvSpPr>
        <dsp:cNvPr id="0" name=""/>
        <dsp:cNvSpPr/>
      </dsp:nvSpPr>
      <dsp:spPr>
        <a:xfrm>
          <a:off x="272073" y="1564084"/>
          <a:ext cx="2170620" cy="1085310"/>
        </a:xfrm>
        <a:prstGeom prst="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Helene </a:t>
          </a:r>
          <a:r>
            <a:rPr lang="en-US" sz="3000" kern="1200" dirty="0" err="1"/>
            <a:t>Desroches</a:t>
          </a:r>
          <a:endParaRPr lang="en-US" sz="3000" kern="1200" dirty="0"/>
        </a:p>
      </dsp:txBody>
      <dsp:txXfrm>
        <a:off x="272073" y="1564084"/>
        <a:ext cx="2170620" cy="108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1A687-6F7D-4C85-8BA2-8B3EBE747C12}">
      <dsp:nvSpPr>
        <dsp:cNvPr id="0" name=""/>
        <dsp:cNvSpPr/>
      </dsp:nvSpPr>
      <dsp:spPr>
        <a:xfrm>
          <a:off x="1311663" y="1077600"/>
          <a:ext cx="91440" cy="464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1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81E10-FFFF-4BD1-837C-E19D97DE97C9}">
      <dsp:nvSpPr>
        <dsp:cNvPr id="0" name=""/>
        <dsp:cNvSpPr/>
      </dsp:nvSpPr>
      <dsp:spPr>
        <a:xfrm>
          <a:off x="50" y="40806"/>
          <a:ext cx="2714665" cy="1036793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Marriage Record of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Xavier Belcourt</a:t>
          </a:r>
        </a:p>
      </dsp:txBody>
      <dsp:txXfrm>
        <a:off x="50" y="40806"/>
        <a:ext cx="2714665" cy="1036793"/>
      </dsp:txXfrm>
    </dsp:sp>
    <dsp:sp modelId="{FE3259F3-4FA8-4E4E-931E-36CAA3181AF1}">
      <dsp:nvSpPr>
        <dsp:cNvPr id="0" name=""/>
        <dsp:cNvSpPr/>
      </dsp:nvSpPr>
      <dsp:spPr>
        <a:xfrm>
          <a:off x="252189" y="1541781"/>
          <a:ext cx="2210387" cy="1105193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Helene </a:t>
          </a:r>
          <a:r>
            <a:rPr lang="en-US" sz="3000" kern="1200" dirty="0" err="1"/>
            <a:t>Desroches</a:t>
          </a:r>
          <a:endParaRPr lang="en-US" sz="3000" kern="1200" dirty="0"/>
        </a:p>
      </dsp:txBody>
      <dsp:txXfrm>
        <a:off x="252189" y="1541781"/>
        <a:ext cx="2210387" cy="11051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13AD9-9C1A-415D-A887-F84B534B80CC}">
      <dsp:nvSpPr>
        <dsp:cNvPr id="0" name=""/>
        <dsp:cNvSpPr/>
      </dsp:nvSpPr>
      <dsp:spPr>
        <a:xfrm>
          <a:off x="0" y="193559"/>
          <a:ext cx="6506200" cy="55302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Person Table</a:t>
          </a:r>
        </a:p>
      </dsp:txBody>
      <dsp:txXfrm>
        <a:off x="16198" y="209757"/>
        <a:ext cx="6473804" cy="520630"/>
      </dsp:txXfrm>
    </dsp:sp>
    <dsp:sp modelId="{23B79512-F850-4F16-8BEA-1D5A6A587734}">
      <dsp:nvSpPr>
        <dsp:cNvPr id="0" name=""/>
        <dsp:cNvSpPr/>
      </dsp:nvSpPr>
      <dsp:spPr>
        <a:xfrm>
          <a:off x="0" y="846130"/>
          <a:ext cx="553026" cy="55302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BAFE7-3349-4797-92A3-8672EB82D093}">
      <dsp:nvSpPr>
        <dsp:cNvPr id="0" name=""/>
        <dsp:cNvSpPr/>
      </dsp:nvSpPr>
      <dsp:spPr>
        <a:xfrm>
          <a:off x="586208" y="846130"/>
          <a:ext cx="5919992" cy="55302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ID: 256235, NAME: Helene </a:t>
          </a:r>
          <a:r>
            <a:rPr lang="en-US" sz="1600" kern="1200" dirty="0" err="1"/>
            <a:t>Desroches</a:t>
          </a:r>
          <a:r>
            <a:rPr lang="en-US" sz="1600" kern="1200" dirty="0"/>
            <a:t>, ROLE: </a:t>
          </a:r>
          <a:r>
            <a:rPr lang="en-US" sz="1600" kern="1200" dirty="0" err="1"/>
            <a:t>husbandMother</a:t>
          </a:r>
          <a:endParaRPr lang="en-US" sz="1600" kern="1200" dirty="0"/>
        </a:p>
      </dsp:txBody>
      <dsp:txXfrm>
        <a:off x="613209" y="873131"/>
        <a:ext cx="5865990" cy="499024"/>
      </dsp:txXfrm>
    </dsp:sp>
    <dsp:sp modelId="{65ACD7E8-7997-4F44-B503-8D71726265D7}">
      <dsp:nvSpPr>
        <dsp:cNvPr id="0" name=""/>
        <dsp:cNvSpPr/>
      </dsp:nvSpPr>
      <dsp:spPr>
        <a:xfrm>
          <a:off x="0" y="1465520"/>
          <a:ext cx="553026" cy="55302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C0040-0CDD-47E6-BABB-0F958EC79229}">
      <dsp:nvSpPr>
        <dsp:cNvPr id="0" name=""/>
        <dsp:cNvSpPr/>
      </dsp:nvSpPr>
      <dsp:spPr>
        <a:xfrm>
          <a:off x="586208" y="1465520"/>
          <a:ext cx="5919992" cy="55302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ID: 256105, NAME: Helene </a:t>
          </a:r>
          <a:r>
            <a:rPr lang="en-US" sz="1600" kern="1200" dirty="0" err="1"/>
            <a:t>Desroches</a:t>
          </a:r>
          <a:r>
            <a:rPr lang="en-US" sz="1600" kern="1200" dirty="0"/>
            <a:t>, ROLE: </a:t>
          </a:r>
          <a:r>
            <a:rPr lang="en-US" sz="1600" kern="1200" dirty="0" err="1"/>
            <a:t>wifeMother</a:t>
          </a:r>
          <a:endParaRPr lang="en-US" sz="1600" kern="1200" dirty="0"/>
        </a:p>
      </dsp:txBody>
      <dsp:txXfrm>
        <a:off x="613209" y="1492521"/>
        <a:ext cx="5865990" cy="4990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BD930-8409-46F4-8D8D-A07176AF895B}">
      <dsp:nvSpPr>
        <dsp:cNvPr id="0" name=""/>
        <dsp:cNvSpPr/>
      </dsp:nvSpPr>
      <dsp:spPr>
        <a:xfrm rot="5400000">
          <a:off x="-1060094" y="2087282"/>
          <a:ext cx="2304809" cy="178963"/>
        </a:xfrm>
        <a:prstGeom prst="corner">
          <a:avLst>
            <a:gd name="adj1" fmla="val 1000"/>
            <a:gd name="adj2" fmla="val 100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8ACA7-251B-4315-B390-A82410BC49CC}">
      <dsp:nvSpPr>
        <dsp:cNvPr id="0" name=""/>
        <dsp:cNvSpPr/>
      </dsp:nvSpPr>
      <dsp:spPr>
        <a:xfrm>
          <a:off x="2828" y="3329168"/>
          <a:ext cx="2237040" cy="768269"/>
        </a:xfrm>
        <a:prstGeom prst="homePlate">
          <a:avLst>
            <a:gd name="adj" fmla="val 2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1897/10/06</a:t>
          </a:r>
        </a:p>
      </dsp:txBody>
      <dsp:txXfrm>
        <a:off x="2828" y="3329168"/>
        <a:ext cx="2141006" cy="768269"/>
      </dsp:txXfrm>
    </dsp:sp>
    <dsp:sp modelId="{55A53D3D-E767-44F1-87FE-106C382E8165}">
      <dsp:nvSpPr>
        <dsp:cNvPr id="0" name=""/>
        <dsp:cNvSpPr/>
      </dsp:nvSpPr>
      <dsp:spPr>
        <a:xfrm>
          <a:off x="181791" y="1131737"/>
          <a:ext cx="1816476" cy="1881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Helene </a:t>
          </a:r>
          <a:r>
            <a:rPr lang="en-US" sz="2200" kern="1200" dirty="0" err="1"/>
            <a:t>Desroches</a:t>
          </a:r>
          <a:endParaRPr lang="en-US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Husband’s Mother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Adolphe,…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 Patrick Tiny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81791" y="1131737"/>
        <a:ext cx="1816476" cy="1881468"/>
      </dsp:txXfrm>
    </dsp:sp>
    <dsp:sp modelId="{58EC1533-05FF-4234-881B-93A0EF07728F}">
      <dsp:nvSpPr>
        <dsp:cNvPr id="0" name=""/>
        <dsp:cNvSpPr/>
      </dsp:nvSpPr>
      <dsp:spPr>
        <a:xfrm rot="5400000">
          <a:off x="1109834" y="2087282"/>
          <a:ext cx="2304809" cy="178963"/>
        </a:xfrm>
        <a:prstGeom prst="corner">
          <a:avLst>
            <a:gd name="adj1" fmla="val 1000"/>
            <a:gd name="adj2" fmla="val 100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F371E-58B3-446B-A1BF-8478496A14E8}">
      <dsp:nvSpPr>
        <dsp:cNvPr id="0" name=""/>
        <dsp:cNvSpPr/>
      </dsp:nvSpPr>
      <dsp:spPr>
        <a:xfrm>
          <a:off x="2172757" y="3329168"/>
          <a:ext cx="2237040" cy="768269"/>
        </a:xfrm>
        <a:prstGeom prst="chevron">
          <a:avLst>
            <a:gd name="adj" fmla="val 2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1899/11/03</a:t>
          </a:r>
        </a:p>
      </dsp:txBody>
      <dsp:txXfrm>
        <a:off x="2364824" y="3329168"/>
        <a:ext cx="1852906" cy="768269"/>
      </dsp:txXfrm>
    </dsp:sp>
    <dsp:sp modelId="{5502B331-5B94-4137-88A3-CA9216AFAE5F}">
      <dsp:nvSpPr>
        <dsp:cNvPr id="0" name=""/>
        <dsp:cNvSpPr/>
      </dsp:nvSpPr>
      <dsp:spPr>
        <a:xfrm>
          <a:off x="2351720" y="1131737"/>
          <a:ext cx="1816476" cy="1881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Helene </a:t>
          </a:r>
          <a:r>
            <a:rPr lang="en-US" sz="2200" kern="1200" dirty="0" err="1"/>
            <a:t>Desroches</a:t>
          </a:r>
          <a:endParaRPr lang="en-US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Wife’s    Mother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Xavier,…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 Patrick Tiny</a:t>
          </a:r>
        </a:p>
      </dsp:txBody>
      <dsp:txXfrm>
        <a:off x="2351720" y="1131737"/>
        <a:ext cx="1816476" cy="1881468"/>
      </dsp:txXfrm>
    </dsp:sp>
    <dsp:sp modelId="{2D0682E8-2552-476A-AA67-F138AD35E86F}">
      <dsp:nvSpPr>
        <dsp:cNvPr id="0" name=""/>
        <dsp:cNvSpPr/>
      </dsp:nvSpPr>
      <dsp:spPr>
        <a:xfrm rot="5400000">
          <a:off x="3279763" y="2087282"/>
          <a:ext cx="2304809" cy="178963"/>
        </a:xfrm>
        <a:prstGeom prst="corner">
          <a:avLst>
            <a:gd name="adj1" fmla="val 1000"/>
            <a:gd name="adj2" fmla="val 100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CB94C-8541-4DF9-B788-D1792C30F456}">
      <dsp:nvSpPr>
        <dsp:cNvPr id="0" name=""/>
        <dsp:cNvSpPr/>
      </dsp:nvSpPr>
      <dsp:spPr>
        <a:xfrm>
          <a:off x="4342686" y="3329168"/>
          <a:ext cx="2237040" cy="768269"/>
        </a:xfrm>
        <a:prstGeom prst="chevron">
          <a:avLst>
            <a:gd name="adj" fmla="val 2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1901/09/22</a:t>
          </a:r>
        </a:p>
      </dsp:txBody>
      <dsp:txXfrm>
        <a:off x="4534753" y="3329168"/>
        <a:ext cx="1852906" cy="768269"/>
      </dsp:txXfrm>
    </dsp:sp>
    <dsp:sp modelId="{DC6833F8-010E-4492-8173-1884C01D85C0}">
      <dsp:nvSpPr>
        <dsp:cNvPr id="0" name=""/>
        <dsp:cNvSpPr/>
      </dsp:nvSpPr>
      <dsp:spPr>
        <a:xfrm>
          <a:off x="4521649" y="1131737"/>
          <a:ext cx="1816476" cy="1881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Helene </a:t>
          </a:r>
          <a:r>
            <a:rPr lang="en-US" sz="2200" kern="1200" dirty="0" err="1"/>
            <a:t>Desroches</a:t>
          </a:r>
          <a:endParaRPr lang="en-US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Second Witness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Joseph,…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 Patrick Tiny</a:t>
          </a:r>
        </a:p>
      </dsp:txBody>
      <dsp:txXfrm>
        <a:off x="4521649" y="1131737"/>
        <a:ext cx="1816476" cy="18814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CE815-E45B-4F30-96C2-687F77993025}">
      <dsp:nvSpPr>
        <dsp:cNvPr id="0" name=""/>
        <dsp:cNvSpPr/>
      </dsp:nvSpPr>
      <dsp:spPr>
        <a:xfrm>
          <a:off x="0" y="4811972"/>
          <a:ext cx="7120878" cy="631568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Group Records as a Match</a:t>
          </a:r>
        </a:p>
      </dsp:txBody>
      <dsp:txXfrm>
        <a:off x="0" y="4811972"/>
        <a:ext cx="7120878" cy="631568"/>
      </dsp:txXfrm>
    </dsp:sp>
    <dsp:sp modelId="{D307BA5C-9A78-4FC0-8DF9-AA47D4EF27FE}">
      <dsp:nvSpPr>
        <dsp:cNvPr id="0" name=""/>
        <dsp:cNvSpPr/>
      </dsp:nvSpPr>
      <dsp:spPr>
        <a:xfrm rot="10800000">
          <a:off x="0" y="3850094"/>
          <a:ext cx="7120878" cy="971351"/>
        </a:xfrm>
        <a:prstGeom prst="upArrowCallou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Check Valid Roles</a:t>
          </a:r>
        </a:p>
      </dsp:txBody>
      <dsp:txXfrm rot="10800000">
        <a:off x="0" y="3850094"/>
        <a:ext cx="7120878" cy="631155"/>
      </dsp:txXfrm>
    </dsp:sp>
    <dsp:sp modelId="{05555AB8-B431-4288-A283-A55DC6A2769E}">
      <dsp:nvSpPr>
        <dsp:cNvPr id="0" name=""/>
        <dsp:cNvSpPr/>
      </dsp:nvSpPr>
      <dsp:spPr>
        <a:xfrm rot="10800000">
          <a:off x="0" y="2888215"/>
          <a:ext cx="7120878" cy="971351"/>
        </a:xfrm>
        <a:prstGeom prst="upArrowCallou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Check Similar Relationships</a:t>
          </a:r>
        </a:p>
      </dsp:txBody>
      <dsp:txXfrm rot="10800000">
        <a:off x="0" y="2888215"/>
        <a:ext cx="7120878" cy="631155"/>
      </dsp:txXfrm>
    </dsp:sp>
    <dsp:sp modelId="{22C0FC0A-8EB9-4A6B-A87E-E38E592083C9}">
      <dsp:nvSpPr>
        <dsp:cNvPr id="0" name=""/>
        <dsp:cNvSpPr/>
      </dsp:nvSpPr>
      <dsp:spPr>
        <a:xfrm rot="10800000">
          <a:off x="0" y="1926337"/>
          <a:ext cx="7120878" cy="971351"/>
        </a:xfrm>
        <a:prstGeom prst="upArrowCallou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Check Similar Time Period</a:t>
          </a:r>
        </a:p>
      </dsp:txBody>
      <dsp:txXfrm rot="10800000">
        <a:off x="0" y="1926337"/>
        <a:ext cx="7120878" cy="631155"/>
      </dsp:txXfrm>
    </dsp:sp>
    <dsp:sp modelId="{31DD7625-A872-40DF-BE82-796CBC32BDF2}">
      <dsp:nvSpPr>
        <dsp:cNvPr id="0" name=""/>
        <dsp:cNvSpPr/>
      </dsp:nvSpPr>
      <dsp:spPr>
        <a:xfrm rot="10800000">
          <a:off x="0" y="964459"/>
          <a:ext cx="7120878" cy="971351"/>
        </a:xfrm>
        <a:prstGeom prst="upArrowCallou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Check Matching Location</a:t>
          </a:r>
        </a:p>
      </dsp:txBody>
      <dsp:txXfrm rot="10800000">
        <a:off x="0" y="964459"/>
        <a:ext cx="7120878" cy="631155"/>
      </dsp:txXfrm>
    </dsp:sp>
    <dsp:sp modelId="{8CD97E8D-454B-4220-B35B-7A45F3B40FD1}">
      <dsp:nvSpPr>
        <dsp:cNvPr id="0" name=""/>
        <dsp:cNvSpPr/>
      </dsp:nvSpPr>
      <dsp:spPr>
        <a:xfrm rot="10800000">
          <a:off x="0" y="2571"/>
          <a:ext cx="7120878" cy="971361"/>
        </a:xfrm>
        <a:prstGeom prst="upArrowCallou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Check Matching Names</a:t>
          </a:r>
        </a:p>
      </dsp:txBody>
      <dsp:txXfrm rot="10800000">
        <a:off x="0" y="2571"/>
        <a:ext cx="7120878" cy="631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0.20345</cdr:x>
      <cdr:y>0.10636</cdr:y>
    </cdr:from>
    <cdr:to>
      <cdr:x>0.33756</cdr:x>
      <cdr:y>0.27351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92715CD-91F3-42EE-ADF8-B9E11343ADBA}"/>
            </a:ext>
          </a:extLst>
        </cdr:cNvPr>
        <cdr:cNvSpPr txBox="1"/>
      </cdr:nvSpPr>
      <cdr:spPr>
        <a:xfrm xmlns:a="http://schemas.openxmlformats.org/drawingml/2006/main">
          <a:off x="1387158" y="5818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96%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AC0C8-9449-445D-B064-D6A93E628F5B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20234-24BF-409D-86DE-6996138B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3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BCBE-F9DD-4376-A957-4E3D40AF502A}" type="datetime1">
              <a:rPr lang="en-US" smtClean="0"/>
              <a:t>4/25/2021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51AA-F00B-4D94-BEB2-50F338C30310}" type="datetime1">
              <a:rPr lang="en-US" smtClean="0"/>
              <a:t>4/25/2021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A29D-58D3-485D-90D5-04CA0C300EBB}" type="datetime1">
              <a:rPr lang="en-US" smtClean="0"/>
              <a:t>4/25/2021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EB3A-10DB-4FEA-A955-6607A947AAFF}" type="datetime1">
              <a:rPr lang="en-US" smtClean="0"/>
              <a:t>4/25/2021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3ECF-C4F7-49ED-B735-D3131272D058}" type="datetime1">
              <a:rPr lang="en-US" smtClean="0"/>
              <a:t>4/25/2021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81DF-7C7E-4AD5-868F-162EA56C0F00}" type="datetime1">
              <a:rPr lang="en-US" smtClean="0"/>
              <a:t>4/25/2021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DFB5-2092-4C57-BAE3-3E98D88EB297}" type="datetime1">
              <a:rPr lang="en-US" smtClean="0"/>
              <a:t>4/25/2021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F8FFFC87-7954-46A6-9B35-0448AFB3DD5B}" type="datetime1">
              <a:rPr lang="en-US" smtClean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AE2DA-79CC-452F-8D46-FCC2D3F1B0B7}" type="datetime1">
              <a:rPr lang="en-US" smtClean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3673AB7-3178-4039-9662-7EB38D46C35C}" type="datetime1">
              <a:rPr lang="en-US" smtClean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9B7F88A-EE9B-4C9D-9477-42E234662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517" y="3331444"/>
            <a:ext cx="6470692" cy="1229306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Matching Techniques For Historical Datasets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5516" y="4735798"/>
            <a:ext cx="6470693" cy="84584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By Matthew Currie</a:t>
            </a:r>
          </a:p>
          <a:p>
            <a:r>
              <a:rPr lang="en-US" dirty="0"/>
              <a:t>Supervisor: Dr. </a:t>
            </a:r>
            <a:r>
              <a:rPr lang="en-US" dirty="0" err="1"/>
              <a:t>ramon</a:t>
            </a:r>
            <a:r>
              <a:rPr lang="en-US" dirty="0"/>
              <a:t> </a:t>
            </a:r>
            <a:r>
              <a:rPr lang="en-US" dirty="0" err="1"/>
              <a:t>lawrence</a:t>
            </a:r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!!footer rectangle">
            <a:extLst>
              <a:ext uri="{FF2B5EF4-FFF2-40B4-BE49-F238E27FC236}">
                <a16:creationId xmlns:a16="http://schemas.microsoft.com/office/drawing/2014/main" id="{D50218C5-E017-43D2-8345-FD9FBF0C9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E0A8391-2737-4F1C-B27A-C44629DB4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18" y="1453580"/>
            <a:ext cx="3417677" cy="349611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Difficulties with Names &amp; The </a:t>
            </a:r>
            <a:br>
              <a:rPr lang="en-US" dirty="0"/>
            </a:br>
            <a:r>
              <a:rPr lang="en-US" dirty="0"/>
              <a:t>Father-Son</a:t>
            </a:r>
            <a:br>
              <a:rPr lang="en-US" dirty="0"/>
            </a:br>
            <a:r>
              <a:rPr lang="en-US" dirty="0"/>
              <a:t>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1339B-C8B7-4A3B-9B2F-2B4273A71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512" y="642258"/>
            <a:ext cx="6847117" cy="49666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300" dirty="0"/>
              <a:t>Names are not unique identifiers</a:t>
            </a:r>
          </a:p>
          <a:p>
            <a:pPr lvl="1"/>
            <a:r>
              <a:rPr lang="en-US" sz="3300" dirty="0"/>
              <a:t>Fathers often share a name with one of their sons</a:t>
            </a:r>
            <a:endParaRPr lang="en-US" sz="3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5EC01C-B438-4398-919E-A345C83ED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EA987E-B27A-4D5A-BE86-1E5E1B027FEF}"/>
              </a:ext>
            </a:extLst>
          </p:cNvPr>
          <p:cNvCxnSpPr/>
          <p:nvPr/>
        </p:nvCxnSpPr>
        <p:spPr>
          <a:xfrm>
            <a:off x="4487159" y="1102936"/>
            <a:ext cx="0" cy="4223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2EBF5A-085C-42A1-922F-F4E5E72CEBA9}"/>
              </a:ext>
            </a:extLst>
          </p:cNvPr>
          <p:cNvSpPr txBox="1"/>
          <p:nvPr/>
        </p:nvSpPr>
        <p:spPr>
          <a:xfrm>
            <a:off x="217936" y="23983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7197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E0BF6-475F-45CB-B74E-DD57107BB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839" y="1759124"/>
            <a:ext cx="2771273" cy="677831"/>
          </a:xfrm>
        </p:spPr>
        <p:txBody>
          <a:bodyPr anchor="ctr">
            <a:normAutofit/>
          </a:bodyPr>
          <a:lstStyle/>
          <a:p>
            <a:r>
              <a:rPr lang="en-US" sz="3600" dirty="0"/>
              <a:t>Results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5C88125-DF81-4D22-86A0-FB85301F71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475089"/>
              </p:ext>
            </p:extLst>
          </p:nvPr>
        </p:nvGraphicFramePr>
        <p:xfrm>
          <a:off x="4429125" y="642938"/>
          <a:ext cx="6818313" cy="547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BF55B027-9203-42B1-86A9-F77B8EDE260E}"/>
              </a:ext>
            </a:extLst>
          </p:cNvPr>
          <p:cNvSpPr txBox="1"/>
          <p:nvPr/>
        </p:nvSpPr>
        <p:spPr>
          <a:xfrm>
            <a:off x="7838281" y="1321297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95%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BF55B027-9203-42B1-86A9-F77B8EDE260E}"/>
              </a:ext>
            </a:extLst>
          </p:cNvPr>
          <p:cNvSpPr txBox="1"/>
          <p:nvPr/>
        </p:nvSpPr>
        <p:spPr>
          <a:xfrm>
            <a:off x="9885680" y="1183640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98%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071390-1AF0-4130-A6C8-800C4CF87386}"/>
              </a:ext>
            </a:extLst>
          </p:cNvPr>
          <p:cNvSpPr txBox="1">
            <a:spLocks/>
          </p:cNvSpPr>
          <p:nvPr/>
        </p:nvSpPr>
        <p:spPr>
          <a:xfrm>
            <a:off x="951839" y="2507329"/>
            <a:ext cx="2771273" cy="2278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Gathered by reviewing a random sample of &gt;100 sets of matching records for each table.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71045-0B0F-4189-9733-DDF658ADAD3E}"/>
              </a:ext>
            </a:extLst>
          </p:cNvPr>
          <p:cNvSpPr txBox="1"/>
          <p:nvPr/>
        </p:nvSpPr>
        <p:spPr>
          <a:xfrm>
            <a:off x="217936" y="239836"/>
            <a:ext cx="359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09832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4F5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37A35-862C-4C59-A963-AF4D54C03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Graphing Relationships From Matching Data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8587D839-CD95-4437-B2CF-E8FFAE814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6904" y="8983"/>
            <a:ext cx="7142844" cy="687498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B038F4E-A4C0-4C3C-9BBA-B837DB01B2BC}"/>
              </a:ext>
            </a:extLst>
          </p:cNvPr>
          <p:cNvSpPr txBox="1">
            <a:spLocks/>
          </p:cNvSpPr>
          <p:nvPr/>
        </p:nvSpPr>
        <p:spPr>
          <a:xfrm>
            <a:off x="484814" y="3846530"/>
            <a:ext cx="3659246" cy="239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FFFF"/>
                </a:solidFill>
                <a:latin typeface="+mn-lt"/>
              </a:rPr>
              <a:t>Nodes are person records</a:t>
            </a:r>
          </a:p>
          <a:p>
            <a:endParaRPr lang="en-US" sz="2400" dirty="0">
              <a:solidFill>
                <a:srgbClr val="FFFFFF"/>
              </a:solidFill>
              <a:latin typeface="+mn-lt"/>
            </a:endParaRPr>
          </a:p>
          <a:p>
            <a:r>
              <a:rPr lang="en-US" sz="2400" dirty="0">
                <a:solidFill>
                  <a:srgbClr val="FFFFFF"/>
                </a:solidFill>
                <a:latin typeface="+mn-lt"/>
              </a:rPr>
              <a:t>Edges are connections between person records that occur in the historical records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F97EA7-B2A8-45C4-A658-FFF34B98E5FF}"/>
              </a:ext>
            </a:extLst>
          </p:cNvPr>
          <p:cNvSpPr txBox="1"/>
          <p:nvPr/>
        </p:nvSpPr>
        <p:spPr>
          <a:xfrm>
            <a:off x="217936" y="239836"/>
            <a:ext cx="361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31278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F5FE1B2C-7BC1-4AE2-9A50-2A4A70A9D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97E8244A-2C81-4C0E-A929-3EC8EFF3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5B239-494C-40E4-AEE3-632116F48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Conclusion</a:t>
            </a:r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904D3-3F2D-4E4D-B504-94B0DA6F4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/>
              <a:t>Using relational data and other field comparisons, historical records can be accurately matched.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Visualizing a matched person’s relational data on a network graph can illustrate relationships between nodes that were not obvious before.</a:t>
            </a:r>
          </a:p>
        </p:txBody>
      </p:sp>
    </p:spTree>
    <p:extLst>
      <p:ext uri="{BB962C8B-B14F-4D97-AF65-F5344CB8AC3E}">
        <p14:creationId xmlns:p14="http://schemas.microsoft.com/office/powerpoint/2010/main" val="425074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Digital Archive Database Project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(DADP)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F39354-A30B-471B-8513-5F31B3528990}"/>
              </a:ext>
            </a:extLst>
          </p:cNvPr>
          <p:cNvSpPr txBox="1">
            <a:spLocks/>
          </p:cNvSpPr>
          <p:nvPr/>
        </p:nvSpPr>
        <p:spPr>
          <a:xfrm>
            <a:off x="366505" y="6173401"/>
            <a:ext cx="3130490" cy="637254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solidFill>
                  <a:schemeClr val="bg1"/>
                </a:solidFill>
              </a:rPr>
              <a:t>dadp.ok.ubc.ca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C8DD12-7D7F-4D23-B404-E184783843D3}"/>
              </a:ext>
            </a:extLst>
          </p:cNvPr>
          <p:cNvSpPr txBox="1"/>
          <p:nvPr/>
        </p:nvSpPr>
        <p:spPr>
          <a:xfrm>
            <a:off x="4741894" y="516835"/>
            <a:ext cx="675901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Primarily a Métis Historical Archive</a:t>
            </a:r>
          </a:p>
          <a:p>
            <a:endParaRPr lang="en-US" sz="3500" dirty="0"/>
          </a:p>
          <a:p>
            <a:r>
              <a:rPr lang="en-US" sz="3500" dirty="0"/>
              <a:t>Techniques developed using sacramental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Marriage Records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Baptismal Records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Death Records</a:t>
            </a:r>
          </a:p>
          <a:p>
            <a:endParaRPr lang="en-US" sz="3500" dirty="0"/>
          </a:p>
          <a:p>
            <a:r>
              <a:rPr lang="en-US" sz="3500" dirty="0"/>
              <a:t>165,000 Records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AE6B17-B2F8-4D6D-A827-D556C5C0F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66" y="5481895"/>
            <a:ext cx="3068220" cy="1020293"/>
          </a:xfrm>
          <a:prstGeom prst="rect">
            <a:avLst/>
          </a:prstGeom>
        </p:spPr>
      </p:pic>
      <p:pic>
        <p:nvPicPr>
          <p:cNvPr id="14" name="Picture 1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571FD8A-E8F7-4097-8A99-96970A397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428" y="3502292"/>
            <a:ext cx="3130490" cy="31812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F35E5E-71BB-4CFC-9D84-4A9A6BA304BE}"/>
              </a:ext>
            </a:extLst>
          </p:cNvPr>
          <p:cNvSpPr txBox="1"/>
          <p:nvPr/>
        </p:nvSpPr>
        <p:spPr>
          <a:xfrm>
            <a:off x="217936" y="23983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9251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FCC74-AC40-40EB-BC28-000278E0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Identifying Matching Historical Figures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D272C-9200-4E07-9F61-B735C024E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023963"/>
            <a:ext cx="10058400" cy="3845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Person Table</a:t>
            </a:r>
          </a:p>
          <a:p>
            <a:pPr lvl="1"/>
            <a:r>
              <a:rPr lang="en-US" sz="3300" dirty="0"/>
              <a:t>Contains 213,963 Records</a:t>
            </a:r>
          </a:p>
          <a:p>
            <a:pPr lvl="1"/>
            <a:r>
              <a:rPr lang="en-US" sz="3300" dirty="0"/>
              <a:t>Entries refer to people contained in historical records</a:t>
            </a:r>
          </a:p>
          <a:p>
            <a:pPr lvl="5"/>
            <a:r>
              <a:rPr lang="en-US" sz="3300" dirty="0"/>
              <a:t>The same person might have multiple different records in the person table</a:t>
            </a:r>
          </a:p>
          <a:p>
            <a:pPr lvl="1"/>
            <a:r>
              <a:rPr lang="en-US" sz="3300" dirty="0"/>
              <a:t>Goal: Identify which person records refer to the same person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91DF2E-5C1E-4ABF-AA1F-72B53C0A186F}"/>
              </a:ext>
            </a:extLst>
          </p:cNvPr>
          <p:cNvSpPr txBox="1"/>
          <p:nvPr/>
        </p:nvSpPr>
        <p:spPr>
          <a:xfrm>
            <a:off x="217936" y="23983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5839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543657"/>
            <a:ext cx="3642309" cy="760991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Example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id="{76E38B49-0A8F-479D-9785-BB6004A9E5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418554"/>
              </p:ext>
            </p:extLst>
          </p:nvPr>
        </p:nvGraphicFramePr>
        <p:xfrm>
          <a:off x="5393272" y="771244"/>
          <a:ext cx="2714767" cy="268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Content Placeholder 8">
            <a:extLst>
              <a:ext uri="{FF2B5EF4-FFF2-40B4-BE49-F238E27FC236}">
                <a16:creationId xmlns:a16="http://schemas.microsoft.com/office/drawing/2014/main" id="{E96D82B8-8803-4DDD-8583-13C05B99D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625740"/>
              </p:ext>
            </p:extLst>
          </p:nvPr>
        </p:nvGraphicFramePr>
        <p:xfrm>
          <a:off x="8833766" y="771244"/>
          <a:ext cx="2714767" cy="268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4C5F676A-DF75-4A9F-8677-A6282CD69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985371"/>
              </p:ext>
            </p:extLst>
          </p:nvPr>
        </p:nvGraphicFramePr>
        <p:xfrm>
          <a:off x="5245532" y="3946243"/>
          <a:ext cx="6506201" cy="2212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108A9D2B-7E3C-40F8-B632-C80D2DD01BF5}"/>
              </a:ext>
            </a:extLst>
          </p:cNvPr>
          <p:cNvSpPr txBox="1">
            <a:spLocks/>
          </p:cNvSpPr>
          <p:nvPr/>
        </p:nvSpPr>
        <p:spPr>
          <a:xfrm>
            <a:off x="643466" y="1597892"/>
            <a:ext cx="3517566" cy="450966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Helene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</a:rPr>
              <a:t>Desroches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appears in two marriage records</a:t>
            </a: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Thus, Helene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</a:rPr>
              <a:t>Desroches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has two different entries in the Person table</a:t>
            </a:r>
          </a:p>
          <a:p>
            <a:pPr lvl="1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Goal is to find matching pairs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DEA6F7-A435-4A79-AC3A-4364B1F2FCD1}"/>
              </a:ext>
            </a:extLst>
          </p:cNvPr>
          <p:cNvSpPr txBox="1"/>
          <p:nvPr/>
        </p:nvSpPr>
        <p:spPr>
          <a:xfrm>
            <a:off x="217936" y="23983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2715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538AB-1D80-4A7D-8F40-44FD9CAC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Matching Person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B793C-6779-401B-8D4E-66C607E60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STEPS</a:t>
            </a:r>
          </a:p>
          <a:p>
            <a:r>
              <a:rPr lang="en-US" sz="3500" dirty="0"/>
              <a:t>1. Preprocessing</a:t>
            </a:r>
          </a:p>
          <a:p>
            <a:r>
              <a:rPr lang="en-US" sz="3500" dirty="0"/>
              <a:t>2. Indexing</a:t>
            </a:r>
          </a:p>
          <a:p>
            <a:r>
              <a:rPr lang="en-US" sz="3500" dirty="0"/>
              <a:t>3. Comparing &amp; Grouping Records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AB094D-0B4D-4942-A52B-01773CE0C7EB}"/>
              </a:ext>
            </a:extLst>
          </p:cNvPr>
          <p:cNvSpPr txBox="1"/>
          <p:nvPr/>
        </p:nvSpPr>
        <p:spPr>
          <a:xfrm>
            <a:off x="217936" y="23983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5854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538AB-1D80-4A7D-8F40-44FD9CAC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B793C-6779-401B-8D4E-66C607E60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 Purpose:</a:t>
            </a:r>
          </a:p>
          <a:p>
            <a:pPr lvl="1"/>
            <a:r>
              <a:rPr lang="en-US" sz="3500" dirty="0"/>
              <a:t>Standardize Data</a:t>
            </a:r>
          </a:p>
          <a:p>
            <a:pPr lvl="5"/>
            <a:r>
              <a:rPr lang="en-US" sz="3200" dirty="0"/>
              <a:t>Formatting Dates, Names, Locations</a:t>
            </a:r>
          </a:p>
          <a:p>
            <a:pPr marL="201168" lvl="1" indent="0">
              <a:buNone/>
            </a:pPr>
            <a:r>
              <a:rPr lang="en-US" sz="3500" dirty="0"/>
              <a:t>Example:</a:t>
            </a:r>
          </a:p>
          <a:p>
            <a:pPr lvl="1"/>
            <a:r>
              <a:rPr lang="en-US" sz="3500" dirty="0"/>
              <a:t>Oct. 6, 1897 =&gt; 1897/10/06</a:t>
            </a:r>
          </a:p>
          <a:p>
            <a:pPr lvl="1"/>
            <a:r>
              <a:rPr lang="en-US" sz="3500" dirty="0"/>
              <a:t>Helene DESROCHES =&gt; </a:t>
            </a:r>
            <a:r>
              <a:rPr lang="en-US" sz="3500" dirty="0" err="1"/>
              <a:t>helene</a:t>
            </a:r>
            <a:r>
              <a:rPr lang="en-US" sz="3500" dirty="0"/>
              <a:t> </a:t>
            </a:r>
            <a:r>
              <a:rPr lang="en-US" sz="3500" dirty="0" err="1"/>
              <a:t>desroches</a:t>
            </a:r>
            <a:endParaRPr lang="en-US" sz="3500" dirty="0"/>
          </a:p>
          <a:p>
            <a:pPr marL="201168" lvl="1" indent="0">
              <a:buNone/>
            </a:pPr>
            <a:endParaRPr lang="en-US" sz="3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1FB9E9-70C2-47D7-8291-91B8447709CE}"/>
              </a:ext>
            </a:extLst>
          </p:cNvPr>
          <p:cNvSpPr txBox="1"/>
          <p:nvPr/>
        </p:nvSpPr>
        <p:spPr>
          <a:xfrm>
            <a:off x="217936" y="23983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3603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23" y="399277"/>
            <a:ext cx="3689094" cy="75079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INDEXING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Content Placeholder 2" descr="SmartArt timeline">
            <a:extLst>
              <a:ext uri="{FF2B5EF4-FFF2-40B4-BE49-F238E27FC236}">
                <a16:creationId xmlns:a16="http://schemas.microsoft.com/office/drawing/2014/main" id="{345EA014-FA78-4E17-A887-D7B342609A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952515"/>
              </p:ext>
            </p:extLst>
          </p:nvPr>
        </p:nvGraphicFramePr>
        <p:xfrm>
          <a:off x="4976031" y="889476"/>
          <a:ext cx="6582555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AC5B742-2990-49C0-9B4D-8D7792E1E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1" y="1286760"/>
            <a:ext cx="4044068" cy="49490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/>
              <a:t>  Purpose:</a:t>
            </a:r>
          </a:p>
          <a:p>
            <a:pPr lvl="1"/>
            <a:r>
              <a:rPr lang="en-US" sz="3000" dirty="0"/>
              <a:t>Reduce Time Complexity</a:t>
            </a:r>
          </a:p>
          <a:p>
            <a:pPr marL="201168" lvl="1" indent="0">
              <a:buNone/>
            </a:pPr>
            <a:endParaRPr lang="en-US" sz="3000" dirty="0"/>
          </a:p>
          <a:p>
            <a:pPr marL="201168" lvl="1" indent="0">
              <a:buNone/>
            </a:pPr>
            <a:r>
              <a:rPr lang="en-US" sz="3000" dirty="0"/>
              <a:t>How?</a:t>
            </a:r>
          </a:p>
          <a:p>
            <a:pPr lvl="1"/>
            <a:r>
              <a:rPr lang="en-US" sz="3000" dirty="0"/>
              <a:t>Create an index and group records by their index to prevent comparing clear nonmatches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6B68E-7D30-49EF-B977-6A686EF0E3A8}"/>
              </a:ext>
            </a:extLst>
          </p:cNvPr>
          <p:cNvSpPr txBox="1"/>
          <p:nvPr/>
        </p:nvSpPr>
        <p:spPr>
          <a:xfrm>
            <a:off x="6096000" y="1109562"/>
            <a:ext cx="37732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Index: “</a:t>
            </a:r>
            <a:r>
              <a:rPr lang="en-US" sz="2600" dirty="0" err="1"/>
              <a:t>helenedesroches</a:t>
            </a:r>
            <a:r>
              <a:rPr lang="en-US" sz="2600" dirty="0"/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192FB1-56F9-4854-9158-BBA30204B269}"/>
              </a:ext>
            </a:extLst>
          </p:cNvPr>
          <p:cNvSpPr txBox="1"/>
          <p:nvPr/>
        </p:nvSpPr>
        <p:spPr>
          <a:xfrm>
            <a:off x="8257880" y="5102107"/>
            <a:ext cx="330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group is sorted by date for ease of comparing time periods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C9FB56-804C-40D5-B967-B6D56BD9CB3B}"/>
              </a:ext>
            </a:extLst>
          </p:cNvPr>
          <p:cNvSpPr txBox="1"/>
          <p:nvPr/>
        </p:nvSpPr>
        <p:spPr>
          <a:xfrm>
            <a:off x="217936" y="23983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32956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Comparing &amp; Grouping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1339B-C8B7-4A3B-9B2F-2B4273A71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191603"/>
            <a:ext cx="10058400" cy="3677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300" dirty="0"/>
              <a:t>Purpose:</a:t>
            </a:r>
          </a:p>
          <a:p>
            <a:pPr lvl="1"/>
            <a:r>
              <a:rPr lang="en-US" sz="3300" dirty="0"/>
              <a:t>Determine whether two or more records refer to the same person</a:t>
            </a:r>
          </a:p>
          <a:p>
            <a:pPr lvl="5"/>
            <a:r>
              <a:rPr lang="en-US" sz="3300" i="1" dirty="0"/>
              <a:t>Comparing Step</a:t>
            </a:r>
            <a:r>
              <a:rPr lang="en-US" sz="3300" dirty="0"/>
              <a:t>: Ensures that all fields meet the matching criteria</a:t>
            </a:r>
          </a:p>
          <a:p>
            <a:pPr lvl="5"/>
            <a:r>
              <a:rPr lang="en-US" sz="3300" i="1" dirty="0"/>
              <a:t>Grouping Step</a:t>
            </a:r>
            <a:r>
              <a:rPr lang="en-US" sz="3300" dirty="0"/>
              <a:t>: Groups matching records into sets of matching records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84CBE-76AD-4FF1-AB19-A96A7E6003C7}"/>
              </a:ext>
            </a:extLst>
          </p:cNvPr>
          <p:cNvSpPr txBox="1"/>
          <p:nvPr/>
        </p:nvSpPr>
        <p:spPr>
          <a:xfrm>
            <a:off x="217936" y="23983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1621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4BBCA37-5C4E-48DB-BBC3-4206C8742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443060"/>
            <a:ext cx="3642309" cy="1725105"/>
          </a:xfrm>
        </p:spPr>
        <p:txBody>
          <a:bodyPr anchor="ctr">
            <a:normAutofit fontScale="90000"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Comparing 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&amp; 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Grouping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97E23F6-4557-4F63-A701-A8977D537C07}"/>
              </a:ext>
            </a:extLst>
          </p:cNvPr>
          <p:cNvSpPr txBox="1">
            <a:spLocks/>
          </p:cNvSpPr>
          <p:nvPr/>
        </p:nvSpPr>
        <p:spPr>
          <a:xfrm>
            <a:off x="617112" y="2347273"/>
            <a:ext cx="3517566" cy="39817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Two records have their fields compared and if all the comparisons return true, then the two records are a match. 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8890D17-22ED-4074-8A01-BB3F4B174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9527131"/>
              </p:ext>
            </p:extLst>
          </p:nvPr>
        </p:nvGraphicFramePr>
        <p:xfrm>
          <a:off x="4857023" y="605896"/>
          <a:ext cx="7120878" cy="544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AD32573-8F8E-4EBD-AE41-60F15AF381DD}"/>
              </a:ext>
            </a:extLst>
          </p:cNvPr>
          <p:cNvSpPr txBox="1"/>
          <p:nvPr/>
        </p:nvSpPr>
        <p:spPr>
          <a:xfrm>
            <a:off x="217936" y="23983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2128170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{D5AD7894-DDC3-4FC8-BFA9-AE4780B17A82}tf11429527_win32</Template>
  <TotalTime>458</TotalTime>
  <Words>479</Words>
  <Application>Microsoft Office PowerPoint</Application>
  <PresentationFormat>Widescreen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Calibri</vt:lpstr>
      <vt:lpstr>Franklin Gothic Book</vt:lpstr>
      <vt:lpstr>1_RetrospectVTI</vt:lpstr>
      <vt:lpstr>Matching Techniques For Historical Datasets</vt:lpstr>
      <vt:lpstr>Digital Archive Database Project (DADP)</vt:lpstr>
      <vt:lpstr>Identifying Matching Historical Figures</vt:lpstr>
      <vt:lpstr>Example</vt:lpstr>
      <vt:lpstr>Steps in Matching Person Records</vt:lpstr>
      <vt:lpstr>Preprocessing</vt:lpstr>
      <vt:lpstr>INDEXING</vt:lpstr>
      <vt:lpstr>Comparing &amp; Grouping</vt:lpstr>
      <vt:lpstr>Comparing  &amp;  Grouping</vt:lpstr>
      <vt:lpstr>Difficulties with Names &amp; The  Father-Son Problem</vt:lpstr>
      <vt:lpstr>Results</vt:lpstr>
      <vt:lpstr>Graphing Relationships From Matching Data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Matching Techniques For Historical Datasets</dc:title>
  <dc:creator>Matthew Currie</dc:creator>
  <cp:lastModifiedBy>Matthew Currie</cp:lastModifiedBy>
  <cp:revision>35</cp:revision>
  <dcterms:created xsi:type="dcterms:W3CDTF">2021-04-23T05:10:40Z</dcterms:created>
  <dcterms:modified xsi:type="dcterms:W3CDTF">2021-04-26T05:23:17Z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